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6"/>
  </p:notesMasterIdLst>
  <p:sldIdLst>
    <p:sldId id="256" r:id="rId3"/>
    <p:sldId id="273" r:id="rId4"/>
    <p:sldId id="259" r:id="rId5"/>
    <p:sldId id="261" r:id="rId6"/>
    <p:sldId id="262" r:id="rId7"/>
    <p:sldId id="272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/>
    <p:restoredTop sz="74065" autoAdjust="0"/>
  </p:normalViewPr>
  <p:slideViewPr>
    <p:cSldViewPr snapToGrid="0">
      <p:cViewPr>
        <p:scale>
          <a:sx n="74" d="100"/>
          <a:sy n="74" d="100"/>
        </p:scale>
        <p:origin x="-42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7CA1F6-44F2-4F89-B930-A5C1CE6DC7BB}" type="doc">
      <dgm:prSet loTypeId="urn:microsoft.com/office/officeart/2008/layout/LinedList" loCatId="list" qsTypeId="urn:microsoft.com/office/officeart/2005/8/quickstyle/simple1" qsCatId="simple" csTypeId="urn:microsoft.com/office/officeart/2005/8/colors/accent2_1" csCatId="accent2"/>
      <dgm:spPr/>
      <dgm:t>
        <a:bodyPr/>
        <a:lstStyle/>
        <a:p>
          <a:endParaRPr lang="ru-RU"/>
        </a:p>
      </dgm:t>
    </dgm:pt>
    <dgm:pt modelId="{B6A6781A-BB4B-4113-AA6F-A6A921B69DA4}">
      <dgm:prSet custT="1"/>
      <dgm:spPr/>
      <dgm:t>
        <a:bodyPr/>
        <a:lstStyle/>
        <a:p>
          <a:pPr rtl="0"/>
          <a:r>
            <a:rPr lang="ru-RU" sz="1300" smtClean="0">
              <a:latin typeface="Bookman Old Style" pitchFamily="18" charset="0"/>
            </a:rPr>
            <a:t>корректировка образовательных программ на основании требований</a:t>
          </a:r>
          <a:r>
            <a:rPr lang="ru-RU" sz="1300" i="1" smtClean="0">
              <a:latin typeface="Bookman Old Style" pitchFamily="18" charset="0"/>
            </a:rPr>
            <a:t> </a:t>
          </a:r>
          <a:r>
            <a:rPr lang="ru-RU" sz="1300" smtClean="0">
              <a:latin typeface="Bookman Old Style" pitchFamily="18" charset="0"/>
            </a:rPr>
            <a:t>стандартов </a:t>
          </a:r>
          <a:r>
            <a:rPr lang="en-US" sz="1300" smtClean="0">
              <a:latin typeface="Bookman Old Style" pitchFamily="18" charset="0"/>
            </a:rPr>
            <a:t>WSR</a:t>
          </a:r>
          <a:endParaRPr lang="ru-RU" sz="1300">
            <a:latin typeface="Bookman Old Style" pitchFamily="18" charset="0"/>
          </a:endParaRPr>
        </a:p>
      </dgm:t>
    </dgm:pt>
    <dgm:pt modelId="{3E4B0663-CAE5-4242-9697-A20E17F9C19C}" type="parTrans" cxnId="{C5C87678-D563-4FBE-B2FC-FC2F9548ECBC}">
      <dgm:prSet/>
      <dgm:spPr/>
      <dgm:t>
        <a:bodyPr/>
        <a:lstStyle/>
        <a:p>
          <a:endParaRPr lang="ru-RU" sz="1300">
            <a:latin typeface="Bookman Old Style" pitchFamily="18" charset="0"/>
          </a:endParaRPr>
        </a:p>
      </dgm:t>
    </dgm:pt>
    <dgm:pt modelId="{F6CB63A7-C74A-4BCB-9CC8-BB70C3A11E72}" type="sibTrans" cxnId="{C5C87678-D563-4FBE-B2FC-FC2F9548ECBC}">
      <dgm:prSet/>
      <dgm:spPr/>
      <dgm:t>
        <a:bodyPr/>
        <a:lstStyle/>
        <a:p>
          <a:endParaRPr lang="ru-RU" sz="1300">
            <a:latin typeface="Bookman Old Style" pitchFamily="18" charset="0"/>
          </a:endParaRPr>
        </a:p>
      </dgm:t>
    </dgm:pt>
    <dgm:pt modelId="{86BA0279-8E69-4FC9-979F-FB5BA3F53009}">
      <dgm:prSet custT="1"/>
      <dgm:spPr/>
      <dgm:t>
        <a:bodyPr/>
        <a:lstStyle/>
        <a:p>
          <a:pPr rtl="0"/>
          <a:r>
            <a:rPr lang="ru-RU" sz="1300" smtClean="0">
              <a:latin typeface="Bookman Old Style" pitchFamily="18" charset="0"/>
            </a:rPr>
            <a:t>создание условий для обучения экспертов и взаимодействия с зарубежными экспертными сообществами World Skills International</a:t>
          </a:r>
          <a:endParaRPr lang="ru-RU" sz="1300">
            <a:latin typeface="Bookman Old Style" pitchFamily="18" charset="0"/>
          </a:endParaRPr>
        </a:p>
      </dgm:t>
    </dgm:pt>
    <dgm:pt modelId="{189039B8-A3ED-4AA8-847A-51414E882FCD}" type="parTrans" cxnId="{872B2D6E-E0A2-499B-9211-C814E667663D}">
      <dgm:prSet/>
      <dgm:spPr/>
      <dgm:t>
        <a:bodyPr/>
        <a:lstStyle/>
        <a:p>
          <a:endParaRPr lang="ru-RU" sz="1300">
            <a:latin typeface="Bookman Old Style" pitchFamily="18" charset="0"/>
          </a:endParaRPr>
        </a:p>
      </dgm:t>
    </dgm:pt>
    <dgm:pt modelId="{EF5063D8-44C6-4644-9886-749F31CAE1E2}" type="sibTrans" cxnId="{872B2D6E-E0A2-499B-9211-C814E667663D}">
      <dgm:prSet/>
      <dgm:spPr/>
      <dgm:t>
        <a:bodyPr/>
        <a:lstStyle/>
        <a:p>
          <a:endParaRPr lang="ru-RU" sz="1300">
            <a:latin typeface="Bookman Old Style" pitchFamily="18" charset="0"/>
          </a:endParaRPr>
        </a:p>
      </dgm:t>
    </dgm:pt>
    <dgm:pt modelId="{3238709F-B44A-4F23-B6B7-9FFD5F49157D}">
      <dgm:prSet custT="1"/>
      <dgm:spPr/>
      <dgm:t>
        <a:bodyPr/>
        <a:lstStyle/>
        <a:p>
          <a:pPr rtl="0"/>
          <a:r>
            <a:rPr lang="ru-RU" sz="1300" smtClean="0">
              <a:latin typeface="Bookman Old Style" pitchFamily="18" charset="0"/>
            </a:rPr>
            <a:t>обновление производственного оборудования </a:t>
          </a:r>
          <a:endParaRPr lang="ru-RU" sz="1300">
            <a:latin typeface="Bookman Old Style" pitchFamily="18" charset="0"/>
          </a:endParaRPr>
        </a:p>
      </dgm:t>
    </dgm:pt>
    <dgm:pt modelId="{A5FA8B6F-761A-4A9F-9686-2E5940BBBC98}" type="parTrans" cxnId="{040F8A1D-1E44-4A9B-A9A1-B322E8C7A139}">
      <dgm:prSet/>
      <dgm:spPr/>
      <dgm:t>
        <a:bodyPr/>
        <a:lstStyle/>
        <a:p>
          <a:endParaRPr lang="ru-RU" sz="1300">
            <a:latin typeface="Bookman Old Style" pitchFamily="18" charset="0"/>
          </a:endParaRPr>
        </a:p>
      </dgm:t>
    </dgm:pt>
    <dgm:pt modelId="{8AF93845-87C9-440E-BA77-F81506580FA4}" type="sibTrans" cxnId="{040F8A1D-1E44-4A9B-A9A1-B322E8C7A139}">
      <dgm:prSet/>
      <dgm:spPr/>
      <dgm:t>
        <a:bodyPr/>
        <a:lstStyle/>
        <a:p>
          <a:endParaRPr lang="ru-RU" sz="1300">
            <a:latin typeface="Bookman Old Style" pitchFamily="18" charset="0"/>
          </a:endParaRPr>
        </a:p>
      </dgm:t>
    </dgm:pt>
    <dgm:pt modelId="{E06F0504-E391-4F36-AF09-F148249B2FA3}">
      <dgm:prSet custT="1"/>
      <dgm:spPr/>
      <dgm:t>
        <a:bodyPr/>
        <a:lstStyle/>
        <a:p>
          <a:pPr rtl="0"/>
          <a:r>
            <a:rPr lang="ru-RU" sz="1300" dirty="0" smtClean="0">
              <a:latin typeface="Bookman Old Style" pitchFamily="18" charset="0"/>
            </a:rPr>
            <a:t>развитие государственно-частного партнерства путем объединения усилий государства, бизнеса и общества для решения общественно значимых задач</a:t>
          </a:r>
          <a:endParaRPr lang="ru-RU" sz="1300" dirty="0">
            <a:latin typeface="Bookman Old Style" pitchFamily="18" charset="0"/>
          </a:endParaRPr>
        </a:p>
      </dgm:t>
    </dgm:pt>
    <dgm:pt modelId="{B37E3665-B7E2-4170-A648-770FEEDC4A45}" type="parTrans" cxnId="{E2CED37B-DAA8-40A4-A874-192820D95117}">
      <dgm:prSet/>
      <dgm:spPr/>
      <dgm:t>
        <a:bodyPr/>
        <a:lstStyle/>
        <a:p>
          <a:endParaRPr lang="ru-RU" sz="1300">
            <a:latin typeface="Bookman Old Style" pitchFamily="18" charset="0"/>
          </a:endParaRPr>
        </a:p>
      </dgm:t>
    </dgm:pt>
    <dgm:pt modelId="{3A286F86-D586-49D6-A352-5AB82027A6F1}" type="sibTrans" cxnId="{E2CED37B-DAA8-40A4-A874-192820D95117}">
      <dgm:prSet/>
      <dgm:spPr/>
      <dgm:t>
        <a:bodyPr/>
        <a:lstStyle/>
        <a:p>
          <a:endParaRPr lang="ru-RU" sz="1300">
            <a:latin typeface="Bookman Old Style" pitchFamily="18" charset="0"/>
          </a:endParaRPr>
        </a:p>
      </dgm:t>
    </dgm:pt>
    <dgm:pt modelId="{61055130-8609-4671-98FC-A67669260774}">
      <dgm:prSet custT="1"/>
      <dgm:spPr/>
      <dgm:t>
        <a:bodyPr/>
        <a:lstStyle/>
        <a:p>
          <a:pPr rtl="0"/>
          <a:r>
            <a:rPr lang="ru-RU" sz="1300" smtClean="0">
              <a:latin typeface="Bookman Old Style" pitchFamily="18" charset="0"/>
            </a:rPr>
            <a:t>повышение мотивации молодежи к развитию профессиональной образованности и повышению уровня квалификации для достижения карьерного и личностного роста </a:t>
          </a:r>
          <a:endParaRPr lang="ru-RU" sz="1300">
            <a:latin typeface="Bookman Old Style" pitchFamily="18" charset="0"/>
          </a:endParaRPr>
        </a:p>
      </dgm:t>
    </dgm:pt>
    <dgm:pt modelId="{23979823-BAB7-4952-8E2F-394FB95E107C}" type="parTrans" cxnId="{6A84D1A6-A52B-46B7-8C84-02DBF6844E7C}">
      <dgm:prSet/>
      <dgm:spPr/>
      <dgm:t>
        <a:bodyPr/>
        <a:lstStyle/>
        <a:p>
          <a:endParaRPr lang="ru-RU" sz="1300">
            <a:latin typeface="Bookman Old Style" pitchFamily="18" charset="0"/>
          </a:endParaRPr>
        </a:p>
      </dgm:t>
    </dgm:pt>
    <dgm:pt modelId="{E83E3898-BA2C-43D5-BB2B-1A43510BDD47}" type="sibTrans" cxnId="{6A84D1A6-A52B-46B7-8C84-02DBF6844E7C}">
      <dgm:prSet/>
      <dgm:spPr/>
      <dgm:t>
        <a:bodyPr/>
        <a:lstStyle/>
        <a:p>
          <a:endParaRPr lang="ru-RU" sz="1300">
            <a:latin typeface="Bookman Old Style" pitchFamily="18" charset="0"/>
          </a:endParaRPr>
        </a:p>
      </dgm:t>
    </dgm:pt>
    <dgm:pt modelId="{57266A1A-E2B7-47CF-9AB1-2E5C0D705BAA}">
      <dgm:prSet custT="1"/>
      <dgm:spPr/>
      <dgm:t>
        <a:bodyPr/>
        <a:lstStyle/>
        <a:p>
          <a:pPr rtl="0"/>
          <a:r>
            <a:rPr lang="ru-RU" sz="1300" smtClean="0">
              <a:latin typeface="Bookman Old Style" pitchFamily="18" charset="0"/>
            </a:rPr>
            <a:t>выявление лучших представителей профессий с целью формирования Национальной сборной </a:t>
          </a:r>
          <a:r>
            <a:rPr lang="en-US" sz="1300" smtClean="0">
              <a:latin typeface="Bookman Old Style" pitchFamily="18" charset="0"/>
            </a:rPr>
            <a:t>World Skills Russia</a:t>
          </a:r>
          <a:r>
            <a:rPr lang="ru-RU" sz="1300" smtClean="0">
              <a:latin typeface="Bookman Old Style" pitchFamily="18" charset="0"/>
            </a:rPr>
            <a:t> для участия в международных чемпионатах World Skills International </a:t>
          </a:r>
          <a:endParaRPr lang="ru-RU" sz="1300">
            <a:latin typeface="Bookman Old Style" pitchFamily="18" charset="0"/>
          </a:endParaRPr>
        </a:p>
      </dgm:t>
    </dgm:pt>
    <dgm:pt modelId="{A8F979FC-6464-4E9B-A49D-DF7EA4865931}" type="parTrans" cxnId="{DB8675EB-B54D-482C-A467-CFBB32F020B6}">
      <dgm:prSet/>
      <dgm:spPr/>
      <dgm:t>
        <a:bodyPr/>
        <a:lstStyle/>
        <a:p>
          <a:endParaRPr lang="ru-RU" sz="1300">
            <a:latin typeface="Bookman Old Style" pitchFamily="18" charset="0"/>
          </a:endParaRPr>
        </a:p>
      </dgm:t>
    </dgm:pt>
    <dgm:pt modelId="{2AC57B15-341E-4072-B7A7-5B4342D1A41C}" type="sibTrans" cxnId="{DB8675EB-B54D-482C-A467-CFBB32F020B6}">
      <dgm:prSet/>
      <dgm:spPr/>
      <dgm:t>
        <a:bodyPr/>
        <a:lstStyle/>
        <a:p>
          <a:endParaRPr lang="ru-RU" sz="1300">
            <a:latin typeface="Bookman Old Style" pitchFamily="18" charset="0"/>
          </a:endParaRPr>
        </a:p>
      </dgm:t>
    </dgm:pt>
    <dgm:pt modelId="{4BDBCD01-6A35-4604-AF0A-A9C443E00E71}" type="pres">
      <dgm:prSet presAssocID="{7C7CA1F6-44F2-4F89-B930-A5C1CE6DC7BB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4AEF355-49D8-48F3-9D9D-BAEA78E8C544}" type="pres">
      <dgm:prSet presAssocID="{B6A6781A-BB4B-4113-AA6F-A6A921B69DA4}" presName="thickLine" presStyleLbl="alignNode1" presStyleIdx="0" presStyleCnt="6"/>
      <dgm:spPr/>
    </dgm:pt>
    <dgm:pt modelId="{CEA8F672-4BAF-486D-8D59-B60468D53F39}" type="pres">
      <dgm:prSet presAssocID="{B6A6781A-BB4B-4113-AA6F-A6A921B69DA4}" presName="horz1" presStyleCnt="0"/>
      <dgm:spPr/>
    </dgm:pt>
    <dgm:pt modelId="{C31D4BAE-3299-44B5-BBC4-8BE3D145E3C5}" type="pres">
      <dgm:prSet presAssocID="{B6A6781A-BB4B-4113-AA6F-A6A921B69DA4}" presName="tx1" presStyleLbl="revTx" presStyleIdx="0" presStyleCnt="6"/>
      <dgm:spPr/>
      <dgm:t>
        <a:bodyPr/>
        <a:lstStyle/>
        <a:p>
          <a:endParaRPr lang="ru-RU"/>
        </a:p>
      </dgm:t>
    </dgm:pt>
    <dgm:pt modelId="{EE55AFFB-7D16-4D68-B90C-8AD70B342F20}" type="pres">
      <dgm:prSet presAssocID="{B6A6781A-BB4B-4113-AA6F-A6A921B69DA4}" presName="vert1" presStyleCnt="0"/>
      <dgm:spPr/>
    </dgm:pt>
    <dgm:pt modelId="{9D282495-0903-45DB-9932-3054F1CBBBE4}" type="pres">
      <dgm:prSet presAssocID="{86BA0279-8E69-4FC9-979F-FB5BA3F53009}" presName="thickLine" presStyleLbl="alignNode1" presStyleIdx="1" presStyleCnt="6"/>
      <dgm:spPr/>
    </dgm:pt>
    <dgm:pt modelId="{615B1FD2-459D-4F4C-A7BE-84FC5B321BFF}" type="pres">
      <dgm:prSet presAssocID="{86BA0279-8E69-4FC9-979F-FB5BA3F53009}" presName="horz1" presStyleCnt="0"/>
      <dgm:spPr/>
    </dgm:pt>
    <dgm:pt modelId="{D17B7E1F-5A48-4D4F-B7CA-FF240116C936}" type="pres">
      <dgm:prSet presAssocID="{86BA0279-8E69-4FC9-979F-FB5BA3F53009}" presName="tx1" presStyleLbl="revTx" presStyleIdx="1" presStyleCnt="6"/>
      <dgm:spPr/>
      <dgm:t>
        <a:bodyPr/>
        <a:lstStyle/>
        <a:p>
          <a:endParaRPr lang="ru-RU"/>
        </a:p>
      </dgm:t>
    </dgm:pt>
    <dgm:pt modelId="{00E8CD25-2D11-46DF-B1D9-E0E1B11FA384}" type="pres">
      <dgm:prSet presAssocID="{86BA0279-8E69-4FC9-979F-FB5BA3F53009}" presName="vert1" presStyleCnt="0"/>
      <dgm:spPr/>
    </dgm:pt>
    <dgm:pt modelId="{D2D3A3F3-64E7-4A1A-BF64-19737117B3DB}" type="pres">
      <dgm:prSet presAssocID="{3238709F-B44A-4F23-B6B7-9FFD5F49157D}" presName="thickLine" presStyleLbl="alignNode1" presStyleIdx="2" presStyleCnt="6"/>
      <dgm:spPr/>
    </dgm:pt>
    <dgm:pt modelId="{41F889DE-3879-4264-873D-B53A9A5C8125}" type="pres">
      <dgm:prSet presAssocID="{3238709F-B44A-4F23-B6B7-9FFD5F49157D}" presName="horz1" presStyleCnt="0"/>
      <dgm:spPr/>
    </dgm:pt>
    <dgm:pt modelId="{26246CC0-0168-4C26-AC60-BDB207233978}" type="pres">
      <dgm:prSet presAssocID="{3238709F-B44A-4F23-B6B7-9FFD5F49157D}" presName="tx1" presStyleLbl="revTx" presStyleIdx="2" presStyleCnt="6"/>
      <dgm:spPr/>
      <dgm:t>
        <a:bodyPr/>
        <a:lstStyle/>
        <a:p>
          <a:endParaRPr lang="ru-RU"/>
        </a:p>
      </dgm:t>
    </dgm:pt>
    <dgm:pt modelId="{281C7494-2EF8-4FCC-9C3F-DD902C66E769}" type="pres">
      <dgm:prSet presAssocID="{3238709F-B44A-4F23-B6B7-9FFD5F49157D}" presName="vert1" presStyleCnt="0"/>
      <dgm:spPr/>
    </dgm:pt>
    <dgm:pt modelId="{FFFC9878-A4CD-4D47-8B11-EA2D139AC901}" type="pres">
      <dgm:prSet presAssocID="{E06F0504-E391-4F36-AF09-F148249B2FA3}" presName="thickLine" presStyleLbl="alignNode1" presStyleIdx="3" presStyleCnt="6"/>
      <dgm:spPr/>
    </dgm:pt>
    <dgm:pt modelId="{30304146-AAA4-4816-8309-55E19E67073A}" type="pres">
      <dgm:prSet presAssocID="{E06F0504-E391-4F36-AF09-F148249B2FA3}" presName="horz1" presStyleCnt="0"/>
      <dgm:spPr/>
    </dgm:pt>
    <dgm:pt modelId="{255CF2A5-5B9A-45BE-99A0-F88F96A1AA33}" type="pres">
      <dgm:prSet presAssocID="{E06F0504-E391-4F36-AF09-F148249B2FA3}" presName="tx1" presStyleLbl="revTx" presStyleIdx="3" presStyleCnt="6"/>
      <dgm:spPr/>
      <dgm:t>
        <a:bodyPr/>
        <a:lstStyle/>
        <a:p>
          <a:endParaRPr lang="ru-RU"/>
        </a:p>
      </dgm:t>
    </dgm:pt>
    <dgm:pt modelId="{C6190957-9B3C-430C-A1FB-6670A648A7EF}" type="pres">
      <dgm:prSet presAssocID="{E06F0504-E391-4F36-AF09-F148249B2FA3}" presName="vert1" presStyleCnt="0"/>
      <dgm:spPr/>
    </dgm:pt>
    <dgm:pt modelId="{D7CCF288-E163-4710-9779-3DE7D4FCE9A0}" type="pres">
      <dgm:prSet presAssocID="{61055130-8609-4671-98FC-A67669260774}" presName="thickLine" presStyleLbl="alignNode1" presStyleIdx="4" presStyleCnt="6"/>
      <dgm:spPr/>
    </dgm:pt>
    <dgm:pt modelId="{A1B86CB6-17C1-424F-9DC6-DCC728DC7E36}" type="pres">
      <dgm:prSet presAssocID="{61055130-8609-4671-98FC-A67669260774}" presName="horz1" presStyleCnt="0"/>
      <dgm:spPr/>
    </dgm:pt>
    <dgm:pt modelId="{58CFFBAB-80AA-4490-8317-178BFE3DD53C}" type="pres">
      <dgm:prSet presAssocID="{61055130-8609-4671-98FC-A67669260774}" presName="tx1" presStyleLbl="revTx" presStyleIdx="4" presStyleCnt="6"/>
      <dgm:spPr/>
      <dgm:t>
        <a:bodyPr/>
        <a:lstStyle/>
        <a:p>
          <a:endParaRPr lang="ru-RU"/>
        </a:p>
      </dgm:t>
    </dgm:pt>
    <dgm:pt modelId="{F255B1E9-A786-4004-A25D-8CD82CA4A482}" type="pres">
      <dgm:prSet presAssocID="{61055130-8609-4671-98FC-A67669260774}" presName="vert1" presStyleCnt="0"/>
      <dgm:spPr/>
    </dgm:pt>
    <dgm:pt modelId="{47614E8B-ACE6-4DA4-A32C-4E4704CC0319}" type="pres">
      <dgm:prSet presAssocID="{57266A1A-E2B7-47CF-9AB1-2E5C0D705BAA}" presName="thickLine" presStyleLbl="alignNode1" presStyleIdx="5" presStyleCnt="6"/>
      <dgm:spPr/>
    </dgm:pt>
    <dgm:pt modelId="{BB689F27-0054-4904-8792-A6AB9BAC4693}" type="pres">
      <dgm:prSet presAssocID="{57266A1A-E2B7-47CF-9AB1-2E5C0D705BAA}" presName="horz1" presStyleCnt="0"/>
      <dgm:spPr/>
    </dgm:pt>
    <dgm:pt modelId="{FE16EF0E-CCAA-4796-97BB-DCD65394BAE0}" type="pres">
      <dgm:prSet presAssocID="{57266A1A-E2B7-47CF-9AB1-2E5C0D705BAA}" presName="tx1" presStyleLbl="revTx" presStyleIdx="5" presStyleCnt="6"/>
      <dgm:spPr/>
      <dgm:t>
        <a:bodyPr/>
        <a:lstStyle/>
        <a:p>
          <a:endParaRPr lang="ru-RU"/>
        </a:p>
      </dgm:t>
    </dgm:pt>
    <dgm:pt modelId="{1F5A29EF-5C20-4778-8378-0CB921BA3073}" type="pres">
      <dgm:prSet presAssocID="{57266A1A-E2B7-47CF-9AB1-2E5C0D705BAA}" presName="vert1" presStyleCnt="0"/>
      <dgm:spPr/>
    </dgm:pt>
  </dgm:ptLst>
  <dgm:cxnLst>
    <dgm:cxn modelId="{F3EA6B3A-4C63-4887-A3B6-1F4CBA982F3D}" type="presOf" srcId="{7C7CA1F6-44F2-4F89-B930-A5C1CE6DC7BB}" destId="{4BDBCD01-6A35-4604-AF0A-A9C443E00E71}" srcOrd="0" destOrd="0" presId="urn:microsoft.com/office/officeart/2008/layout/LinedList"/>
    <dgm:cxn modelId="{6A84D1A6-A52B-46B7-8C84-02DBF6844E7C}" srcId="{7C7CA1F6-44F2-4F89-B930-A5C1CE6DC7BB}" destId="{61055130-8609-4671-98FC-A67669260774}" srcOrd="4" destOrd="0" parTransId="{23979823-BAB7-4952-8E2F-394FB95E107C}" sibTransId="{E83E3898-BA2C-43D5-BB2B-1A43510BDD47}"/>
    <dgm:cxn modelId="{232C8316-C223-49CE-BD2B-5A7A20E55D7A}" type="presOf" srcId="{57266A1A-E2B7-47CF-9AB1-2E5C0D705BAA}" destId="{FE16EF0E-CCAA-4796-97BB-DCD65394BAE0}" srcOrd="0" destOrd="0" presId="urn:microsoft.com/office/officeart/2008/layout/LinedList"/>
    <dgm:cxn modelId="{6C7C59C2-C46E-4010-83C2-09DD600C10E9}" type="presOf" srcId="{3238709F-B44A-4F23-B6B7-9FFD5F49157D}" destId="{26246CC0-0168-4C26-AC60-BDB207233978}" srcOrd="0" destOrd="0" presId="urn:microsoft.com/office/officeart/2008/layout/LinedList"/>
    <dgm:cxn modelId="{4BDF0E8F-8269-47FE-AEC1-A50A5F776039}" type="presOf" srcId="{86BA0279-8E69-4FC9-979F-FB5BA3F53009}" destId="{D17B7E1F-5A48-4D4F-B7CA-FF240116C936}" srcOrd="0" destOrd="0" presId="urn:microsoft.com/office/officeart/2008/layout/LinedList"/>
    <dgm:cxn modelId="{1E2EDEA6-2F8C-48D4-B628-D48FB27C237A}" type="presOf" srcId="{B6A6781A-BB4B-4113-AA6F-A6A921B69DA4}" destId="{C31D4BAE-3299-44B5-BBC4-8BE3D145E3C5}" srcOrd="0" destOrd="0" presId="urn:microsoft.com/office/officeart/2008/layout/LinedList"/>
    <dgm:cxn modelId="{1E6F04CC-799E-4D22-A88F-9049B739B19C}" type="presOf" srcId="{E06F0504-E391-4F36-AF09-F148249B2FA3}" destId="{255CF2A5-5B9A-45BE-99A0-F88F96A1AA33}" srcOrd="0" destOrd="0" presId="urn:microsoft.com/office/officeart/2008/layout/LinedList"/>
    <dgm:cxn modelId="{C5C87678-D563-4FBE-B2FC-FC2F9548ECBC}" srcId="{7C7CA1F6-44F2-4F89-B930-A5C1CE6DC7BB}" destId="{B6A6781A-BB4B-4113-AA6F-A6A921B69DA4}" srcOrd="0" destOrd="0" parTransId="{3E4B0663-CAE5-4242-9697-A20E17F9C19C}" sibTransId="{F6CB63A7-C74A-4BCB-9CC8-BB70C3A11E72}"/>
    <dgm:cxn modelId="{DB8675EB-B54D-482C-A467-CFBB32F020B6}" srcId="{7C7CA1F6-44F2-4F89-B930-A5C1CE6DC7BB}" destId="{57266A1A-E2B7-47CF-9AB1-2E5C0D705BAA}" srcOrd="5" destOrd="0" parTransId="{A8F979FC-6464-4E9B-A49D-DF7EA4865931}" sibTransId="{2AC57B15-341E-4072-B7A7-5B4342D1A41C}"/>
    <dgm:cxn modelId="{2E4F7780-6224-44DE-8FE1-73D3F4546C29}" type="presOf" srcId="{61055130-8609-4671-98FC-A67669260774}" destId="{58CFFBAB-80AA-4490-8317-178BFE3DD53C}" srcOrd="0" destOrd="0" presId="urn:microsoft.com/office/officeart/2008/layout/LinedList"/>
    <dgm:cxn modelId="{E2CED37B-DAA8-40A4-A874-192820D95117}" srcId="{7C7CA1F6-44F2-4F89-B930-A5C1CE6DC7BB}" destId="{E06F0504-E391-4F36-AF09-F148249B2FA3}" srcOrd="3" destOrd="0" parTransId="{B37E3665-B7E2-4170-A648-770FEEDC4A45}" sibTransId="{3A286F86-D586-49D6-A352-5AB82027A6F1}"/>
    <dgm:cxn modelId="{040F8A1D-1E44-4A9B-A9A1-B322E8C7A139}" srcId="{7C7CA1F6-44F2-4F89-B930-A5C1CE6DC7BB}" destId="{3238709F-B44A-4F23-B6B7-9FFD5F49157D}" srcOrd="2" destOrd="0" parTransId="{A5FA8B6F-761A-4A9F-9686-2E5940BBBC98}" sibTransId="{8AF93845-87C9-440E-BA77-F81506580FA4}"/>
    <dgm:cxn modelId="{872B2D6E-E0A2-499B-9211-C814E667663D}" srcId="{7C7CA1F6-44F2-4F89-B930-A5C1CE6DC7BB}" destId="{86BA0279-8E69-4FC9-979F-FB5BA3F53009}" srcOrd="1" destOrd="0" parTransId="{189039B8-A3ED-4AA8-847A-51414E882FCD}" sibTransId="{EF5063D8-44C6-4644-9886-749F31CAE1E2}"/>
    <dgm:cxn modelId="{90AEAA59-F8CC-433C-9252-3BBE3E658D68}" type="presParOf" srcId="{4BDBCD01-6A35-4604-AF0A-A9C443E00E71}" destId="{E4AEF355-49D8-48F3-9D9D-BAEA78E8C544}" srcOrd="0" destOrd="0" presId="urn:microsoft.com/office/officeart/2008/layout/LinedList"/>
    <dgm:cxn modelId="{1B605D64-E6FD-4D93-910E-D1934F4D0A91}" type="presParOf" srcId="{4BDBCD01-6A35-4604-AF0A-A9C443E00E71}" destId="{CEA8F672-4BAF-486D-8D59-B60468D53F39}" srcOrd="1" destOrd="0" presId="urn:microsoft.com/office/officeart/2008/layout/LinedList"/>
    <dgm:cxn modelId="{B62F19BD-AF25-43F4-AC8E-4CC1BACD653A}" type="presParOf" srcId="{CEA8F672-4BAF-486D-8D59-B60468D53F39}" destId="{C31D4BAE-3299-44B5-BBC4-8BE3D145E3C5}" srcOrd="0" destOrd="0" presId="urn:microsoft.com/office/officeart/2008/layout/LinedList"/>
    <dgm:cxn modelId="{A393CCC2-A925-49AF-BF24-E01623CDDA7A}" type="presParOf" srcId="{CEA8F672-4BAF-486D-8D59-B60468D53F39}" destId="{EE55AFFB-7D16-4D68-B90C-8AD70B342F20}" srcOrd="1" destOrd="0" presId="urn:microsoft.com/office/officeart/2008/layout/LinedList"/>
    <dgm:cxn modelId="{3D3494CF-3066-4CB6-ACFA-D789A47E2141}" type="presParOf" srcId="{4BDBCD01-6A35-4604-AF0A-A9C443E00E71}" destId="{9D282495-0903-45DB-9932-3054F1CBBBE4}" srcOrd="2" destOrd="0" presId="urn:microsoft.com/office/officeart/2008/layout/LinedList"/>
    <dgm:cxn modelId="{6D9DA361-7014-432C-94E3-EE71017D4482}" type="presParOf" srcId="{4BDBCD01-6A35-4604-AF0A-A9C443E00E71}" destId="{615B1FD2-459D-4F4C-A7BE-84FC5B321BFF}" srcOrd="3" destOrd="0" presId="urn:microsoft.com/office/officeart/2008/layout/LinedList"/>
    <dgm:cxn modelId="{03D99B06-A7EC-4213-A162-739A46405F6B}" type="presParOf" srcId="{615B1FD2-459D-4F4C-A7BE-84FC5B321BFF}" destId="{D17B7E1F-5A48-4D4F-B7CA-FF240116C936}" srcOrd="0" destOrd="0" presId="urn:microsoft.com/office/officeart/2008/layout/LinedList"/>
    <dgm:cxn modelId="{E46BA18C-5627-48AC-9DF3-54A31C4ED5A4}" type="presParOf" srcId="{615B1FD2-459D-4F4C-A7BE-84FC5B321BFF}" destId="{00E8CD25-2D11-46DF-B1D9-E0E1B11FA384}" srcOrd="1" destOrd="0" presId="urn:microsoft.com/office/officeart/2008/layout/LinedList"/>
    <dgm:cxn modelId="{3332A09A-5ACD-4AF0-A95C-8FDB5E923AF9}" type="presParOf" srcId="{4BDBCD01-6A35-4604-AF0A-A9C443E00E71}" destId="{D2D3A3F3-64E7-4A1A-BF64-19737117B3DB}" srcOrd="4" destOrd="0" presId="urn:microsoft.com/office/officeart/2008/layout/LinedList"/>
    <dgm:cxn modelId="{4ED63850-F0BC-49A9-93E9-8D213B15BF4F}" type="presParOf" srcId="{4BDBCD01-6A35-4604-AF0A-A9C443E00E71}" destId="{41F889DE-3879-4264-873D-B53A9A5C8125}" srcOrd="5" destOrd="0" presId="urn:microsoft.com/office/officeart/2008/layout/LinedList"/>
    <dgm:cxn modelId="{DB66CB30-3310-40CD-ACED-E412489CAAE1}" type="presParOf" srcId="{41F889DE-3879-4264-873D-B53A9A5C8125}" destId="{26246CC0-0168-4C26-AC60-BDB207233978}" srcOrd="0" destOrd="0" presId="urn:microsoft.com/office/officeart/2008/layout/LinedList"/>
    <dgm:cxn modelId="{9C3EC99C-A9FC-49A2-B444-77E217950D99}" type="presParOf" srcId="{41F889DE-3879-4264-873D-B53A9A5C8125}" destId="{281C7494-2EF8-4FCC-9C3F-DD902C66E769}" srcOrd="1" destOrd="0" presId="urn:microsoft.com/office/officeart/2008/layout/LinedList"/>
    <dgm:cxn modelId="{5FEFDA97-E89F-40C0-8C9F-F58C94C91AE9}" type="presParOf" srcId="{4BDBCD01-6A35-4604-AF0A-A9C443E00E71}" destId="{FFFC9878-A4CD-4D47-8B11-EA2D139AC901}" srcOrd="6" destOrd="0" presId="urn:microsoft.com/office/officeart/2008/layout/LinedList"/>
    <dgm:cxn modelId="{A02519A8-ED7E-4E37-9191-E3CEAB202B24}" type="presParOf" srcId="{4BDBCD01-6A35-4604-AF0A-A9C443E00E71}" destId="{30304146-AAA4-4816-8309-55E19E67073A}" srcOrd="7" destOrd="0" presId="urn:microsoft.com/office/officeart/2008/layout/LinedList"/>
    <dgm:cxn modelId="{45E54BC3-08DF-4141-9C06-42BFC0A60F48}" type="presParOf" srcId="{30304146-AAA4-4816-8309-55E19E67073A}" destId="{255CF2A5-5B9A-45BE-99A0-F88F96A1AA33}" srcOrd="0" destOrd="0" presId="urn:microsoft.com/office/officeart/2008/layout/LinedList"/>
    <dgm:cxn modelId="{712BA655-E7DA-4E71-9A1D-40428F33E2E1}" type="presParOf" srcId="{30304146-AAA4-4816-8309-55E19E67073A}" destId="{C6190957-9B3C-430C-A1FB-6670A648A7EF}" srcOrd="1" destOrd="0" presId="urn:microsoft.com/office/officeart/2008/layout/LinedList"/>
    <dgm:cxn modelId="{4ED6EC6A-A28D-4D93-B6C4-94E3913DEC61}" type="presParOf" srcId="{4BDBCD01-6A35-4604-AF0A-A9C443E00E71}" destId="{D7CCF288-E163-4710-9779-3DE7D4FCE9A0}" srcOrd="8" destOrd="0" presId="urn:microsoft.com/office/officeart/2008/layout/LinedList"/>
    <dgm:cxn modelId="{4422BD70-9562-4C2B-A5FB-F757097F45AF}" type="presParOf" srcId="{4BDBCD01-6A35-4604-AF0A-A9C443E00E71}" destId="{A1B86CB6-17C1-424F-9DC6-DCC728DC7E36}" srcOrd="9" destOrd="0" presId="urn:microsoft.com/office/officeart/2008/layout/LinedList"/>
    <dgm:cxn modelId="{9050A400-9C48-4AF8-81EA-6478B181FC14}" type="presParOf" srcId="{A1B86CB6-17C1-424F-9DC6-DCC728DC7E36}" destId="{58CFFBAB-80AA-4490-8317-178BFE3DD53C}" srcOrd="0" destOrd="0" presId="urn:microsoft.com/office/officeart/2008/layout/LinedList"/>
    <dgm:cxn modelId="{1E0C03A6-A674-472E-BF8A-099D2F1A67FB}" type="presParOf" srcId="{A1B86CB6-17C1-424F-9DC6-DCC728DC7E36}" destId="{F255B1E9-A786-4004-A25D-8CD82CA4A482}" srcOrd="1" destOrd="0" presId="urn:microsoft.com/office/officeart/2008/layout/LinedList"/>
    <dgm:cxn modelId="{1C9DD0CC-1F26-4DE5-8107-3151AF909C92}" type="presParOf" srcId="{4BDBCD01-6A35-4604-AF0A-A9C443E00E71}" destId="{47614E8B-ACE6-4DA4-A32C-4E4704CC0319}" srcOrd="10" destOrd="0" presId="urn:microsoft.com/office/officeart/2008/layout/LinedList"/>
    <dgm:cxn modelId="{77849C5A-3348-4AF1-9797-B28BC5D802EB}" type="presParOf" srcId="{4BDBCD01-6A35-4604-AF0A-A9C443E00E71}" destId="{BB689F27-0054-4904-8792-A6AB9BAC4693}" srcOrd="11" destOrd="0" presId="urn:microsoft.com/office/officeart/2008/layout/LinedList"/>
    <dgm:cxn modelId="{38239FF6-751B-46CA-AD03-1A861DFEF87A}" type="presParOf" srcId="{BB689F27-0054-4904-8792-A6AB9BAC4693}" destId="{FE16EF0E-CCAA-4796-97BB-DCD65394BAE0}" srcOrd="0" destOrd="0" presId="urn:microsoft.com/office/officeart/2008/layout/LinedList"/>
    <dgm:cxn modelId="{7420C294-1E06-4B49-8444-393C0F67AB6D}" type="presParOf" srcId="{BB689F27-0054-4904-8792-A6AB9BAC4693}" destId="{1F5A29EF-5C20-4778-8378-0CB921BA307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071F1D9-82BA-421D-AB09-30E6F623A3E1}" type="doc">
      <dgm:prSet loTypeId="urn:microsoft.com/office/officeart/2008/layout/Lined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39920FD-527C-4F47-94FE-CFAB78C8DC27}">
      <dgm:prSet custT="1"/>
      <dgm:spPr/>
      <dgm:t>
        <a:bodyPr/>
        <a:lstStyle/>
        <a:p>
          <a:pPr rtl="0">
            <a:lnSpc>
              <a:spcPct val="80000"/>
            </a:lnSpc>
          </a:pPr>
          <a:r>
            <a:rPr lang="ru-RU" sz="1400" dirty="0" smtClean="0">
              <a:latin typeface="Bookman Old Style" pitchFamily="18" charset="0"/>
            </a:rPr>
            <a:t>Подготовка и проведение семинара по сертификации экспертов ВСР (отв. </a:t>
          </a:r>
          <a:r>
            <a:rPr lang="ru-RU" sz="1400" dirty="0" err="1" smtClean="0">
              <a:latin typeface="Bookman Old Style" pitchFamily="18" charset="0"/>
            </a:rPr>
            <a:t>Пиджакова</a:t>
          </a:r>
          <a:r>
            <a:rPr lang="ru-RU" sz="1400" dirty="0" smtClean="0">
              <a:latin typeface="Bookman Old Style" pitchFamily="18" charset="0"/>
            </a:rPr>
            <a:t> А.В.)</a:t>
          </a:r>
          <a:endParaRPr lang="ru-RU" sz="1400" dirty="0">
            <a:latin typeface="Bookman Old Style" pitchFamily="18" charset="0"/>
          </a:endParaRPr>
        </a:p>
      </dgm:t>
    </dgm:pt>
    <dgm:pt modelId="{04427BB2-4E52-45FC-8A83-D1A3DD23061B}" type="parTrans" cxnId="{EC1A66AD-4005-443B-97AA-398BC498DD71}">
      <dgm:prSet/>
      <dgm:spPr/>
      <dgm:t>
        <a:bodyPr/>
        <a:lstStyle/>
        <a:p>
          <a:pPr>
            <a:lnSpc>
              <a:spcPct val="80000"/>
            </a:lnSpc>
          </a:pPr>
          <a:endParaRPr lang="ru-RU" sz="2400">
            <a:latin typeface="Bookman Old Style" pitchFamily="18" charset="0"/>
          </a:endParaRPr>
        </a:p>
      </dgm:t>
    </dgm:pt>
    <dgm:pt modelId="{E4506880-472F-4ADB-B09C-7C36631EDCC3}" type="sibTrans" cxnId="{EC1A66AD-4005-443B-97AA-398BC498DD71}">
      <dgm:prSet/>
      <dgm:spPr/>
      <dgm:t>
        <a:bodyPr/>
        <a:lstStyle/>
        <a:p>
          <a:pPr>
            <a:lnSpc>
              <a:spcPct val="80000"/>
            </a:lnSpc>
          </a:pPr>
          <a:endParaRPr lang="ru-RU" sz="2400">
            <a:latin typeface="Bookman Old Style" pitchFamily="18" charset="0"/>
          </a:endParaRPr>
        </a:p>
      </dgm:t>
    </dgm:pt>
    <dgm:pt modelId="{18744A19-3B3E-4B56-B8EA-73DFF870581A}">
      <dgm:prSet custT="1"/>
      <dgm:spPr/>
      <dgm:t>
        <a:bodyPr/>
        <a:lstStyle/>
        <a:p>
          <a:pPr rtl="0">
            <a:lnSpc>
              <a:spcPct val="80000"/>
            </a:lnSpc>
          </a:pPr>
          <a:r>
            <a:rPr lang="ru-RU" sz="1400" dirty="0" smtClean="0">
              <a:latin typeface="Bookman Old Style" pitchFamily="18" charset="0"/>
            </a:rPr>
            <a:t>Разработка памятки  по сертификации экспертов ВСР</a:t>
          </a:r>
          <a:endParaRPr lang="ru-RU" sz="1400" dirty="0">
            <a:latin typeface="Bookman Old Style" pitchFamily="18" charset="0"/>
          </a:endParaRPr>
        </a:p>
      </dgm:t>
    </dgm:pt>
    <dgm:pt modelId="{8DDCFAB1-1096-48CC-9156-56E552EDADDE}" type="parTrans" cxnId="{CD2CC94C-8EE3-465A-9679-65B680C5E9CA}">
      <dgm:prSet/>
      <dgm:spPr/>
      <dgm:t>
        <a:bodyPr/>
        <a:lstStyle/>
        <a:p>
          <a:pPr>
            <a:lnSpc>
              <a:spcPct val="80000"/>
            </a:lnSpc>
          </a:pPr>
          <a:endParaRPr lang="ru-RU" sz="2400">
            <a:latin typeface="Bookman Old Style" pitchFamily="18" charset="0"/>
          </a:endParaRPr>
        </a:p>
      </dgm:t>
    </dgm:pt>
    <dgm:pt modelId="{DD662069-E2E9-4953-BB57-F6027F6040B5}" type="sibTrans" cxnId="{CD2CC94C-8EE3-465A-9679-65B680C5E9CA}">
      <dgm:prSet/>
      <dgm:spPr/>
      <dgm:t>
        <a:bodyPr/>
        <a:lstStyle/>
        <a:p>
          <a:pPr>
            <a:lnSpc>
              <a:spcPct val="80000"/>
            </a:lnSpc>
          </a:pPr>
          <a:endParaRPr lang="ru-RU" sz="2400">
            <a:latin typeface="Bookman Old Style" pitchFamily="18" charset="0"/>
          </a:endParaRPr>
        </a:p>
      </dgm:t>
    </dgm:pt>
    <dgm:pt modelId="{047E03A4-D15C-4FDD-B80A-3B600A6E18AF}">
      <dgm:prSet custT="1"/>
      <dgm:spPr/>
      <dgm:t>
        <a:bodyPr/>
        <a:lstStyle/>
        <a:p>
          <a:pPr rtl="0">
            <a:lnSpc>
              <a:spcPct val="80000"/>
            </a:lnSpc>
          </a:pPr>
          <a:r>
            <a:rPr lang="ru-RU" sz="1400" dirty="0" smtClean="0">
              <a:latin typeface="Bookman Old Style" pitchFamily="18" charset="0"/>
            </a:rPr>
            <a:t>Подготовка и проведение семинара по аккредитации СЦК (отв. </a:t>
          </a:r>
          <a:r>
            <a:rPr lang="ru-RU" sz="1400" dirty="0" err="1" smtClean="0">
              <a:latin typeface="Bookman Old Style" pitchFamily="18" charset="0"/>
            </a:rPr>
            <a:t>Пиджакова</a:t>
          </a:r>
          <a:r>
            <a:rPr lang="ru-RU" sz="1400" dirty="0" smtClean="0">
              <a:latin typeface="Bookman Old Style" pitchFamily="18" charset="0"/>
            </a:rPr>
            <a:t> А.В.)</a:t>
          </a:r>
          <a:endParaRPr lang="ru-RU" sz="1400" dirty="0">
            <a:latin typeface="Bookman Old Style" pitchFamily="18" charset="0"/>
          </a:endParaRPr>
        </a:p>
      </dgm:t>
    </dgm:pt>
    <dgm:pt modelId="{E0332217-8380-4CD3-9CA7-ACA0B45936B9}" type="parTrans" cxnId="{4E0B13B5-661C-416B-95B9-8B5C9DCE9C82}">
      <dgm:prSet/>
      <dgm:spPr/>
      <dgm:t>
        <a:bodyPr/>
        <a:lstStyle/>
        <a:p>
          <a:pPr>
            <a:lnSpc>
              <a:spcPct val="80000"/>
            </a:lnSpc>
          </a:pPr>
          <a:endParaRPr lang="ru-RU" sz="2400">
            <a:latin typeface="Bookman Old Style" pitchFamily="18" charset="0"/>
          </a:endParaRPr>
        </a:p>
      </dgm:t>
    </dgm:pt>
    <dgm:pt modelId="{A432F736-FFD8-4A69-BA21-DAAD0B80AEA6}" type="sibTrans" cxnId="{4E0B13B5-661C-416B-95B9-8B5C9DCE9C82}">
      <dgm:prSet/>
      <dgm:spPr/>
      <dgm:t>
        <a:bodyPr/>
        <a:lstStyle/>
        <a:p>
          <a:pPr>
            <a:lnSpc>
              <a:spcPct val="80000"/>
            </a:lnSpc>
          </a:pPr>
          <a:endParaRPr lang="ru-RU" sz="2400">
            <a:latin typeface="Bookman Old Style" pitchFamily="18" charset="0"/>
          </a:endParaRPr>
        </a:p>
      </dgm:t>
    </dgm:pt>
    <dgm:pt modelId="{BE3FFCFA-39C6-4A36-B876-47C743C4DDC7}">
      <dgm:prSet custT="1"/>
      <dgm:spPr/>
      <dgm:t>
        <a:bodyPr/>
        <a:lstStyle/>
        <a:p>
          <a:pPr rtl="0">
            <a:lnSpc>
              <a:spcPct val="80000"/>
            </a:lnSpc>
          </a:pPr>
          <a:r>
            <a:rPr lang="ru-RU" sz="1400" dirty="0" smtClean="0">
              <a:latin typeface="Bookman Old Style" pitchFamily="18" charset="0"/>
            </a:rPr>
            <a:t>Разработка памятки по аккредитации СЦК</a:t>
          </a:r>
          <a:endParaRPr lang="ru-RU" sz="1400" dirty="0">
            <a:latin typeface="Bookman Old Style" pitchFamily="18" charset="0"/>
          </a:endParaRPr>
        </a:p>
      </dgm:t>
    </dgm:pt>
    <dgm:pt modelId="{D134EB98-B3A5-4066-B00B-E7BF575D8BAF}" type="parTrans" cxnId="{191441C9-BE82-4097-AAE6-8B108022B525}">
      <dgm:prSet/>
      <dgm:spPr/>
      <dgm:t>
        <a:bodyPr/>
        <a:lstStyle/>
        <a:p>
          <a:pPr>
            <a:lnSpc>
              <a:spcPct val="80000"/>
            </a:lnSpc>
          </a:pPr>
          <a:endParaRPr lang="ru-RU" sz="2400">
            <a:latin typeface="Bookman Old Style" pitchFamily="18" charset="0"/>
          </a:endParaRPr>
        </a:p>
      </dgm:t>
    </dgm:pt>
    <dgm:pt modelId="{F8C09843-F078-478C-9B46-EEA4D373CB0B}" type="sibTrans" cxnId="{191441C9-BE82-4097-AAE6-8B108022B525}">
      <dgm:prSet/>
      <dgm:spPr/>
      <dgm:t>
        <a:bodyPr/>
        <a:lstStyle/>
        <a:p>
          <a:pPr>
            <a:lnSpc>
              <a:spcPct val="80000"/>
            </a:lnSpc>
          </a:pPr>
          <a:endParaRPr lang="ru-RU" sz="2400">
            <a:latin typeface="Bookman Old Style" pitchFamily="18" charset="0"/>
          </a:endParaRPr>
        </a:p>
      </dgm:t>
    </dgm:pt>
    <dgm:pt modelId="{7641F413-90C9-4814-9C30-4AC5D5A0C25A}">
      <dgm:prSet custT="1"/>
      <dgm:spPr/>
      <dgm:t>
        <a:bodyPr/>
        <a:lstStyle/>
        <a:p>
          <a:pPr rtl="0">
            <a:lnSpc>
              <a:spcPct val="80000"/>
            </a:lnSpc>
          </a:pPr>
          <a:r>
            <a:rPr lang="ru-RU" sz="1400" dirty="0" smtClean="0">
              <a:latin typeface="Bookman Old Style" pitchFamily="18" charset="0"/>
            </a:rPr>
            <a:t>Индивидуальное консультирование по вопросам  сертификации экспертов (отв. </a:t>
          </a:r>
          <a:r>
            <a:rPr lang="ru-RU" sz="1400" dirty="0" err="1" smtClean="0">
              <a:latin typeface="Bookman Old Style" pitchFamily="18" charset="0"/>
            </a:rPr>
            <a:t>Пиджакова</a:t>
          </a:r>
          <a:r>
            <a:rPr lang="ru-RU" sz="1400" dirty="0" smtClean="0">
              <a:latin typeface="Bookman Old Style" pitchFamily="18" charset="0"/>
            </a:rPr>
            <a:t> А.В.)</a:t>
          </a:r>
          <a:endParaRPr lang="ru-RU" sz="1400" dirty="0">
            <a:latin typeface="Bookman Old Style" pitchFamily="18" charset="0"/>
          </a:endParaRPr>
        </a:p>
      </dgm:t>
    </dgm:pt>
    <dgm:pt modelId="{69F78E67-34F0-4E77-BFC5-2E59D0ABEEC1}" type="parTrans" cxnId="{D4D27D57-A49D-42B9-B356-897E5C0CEC97}">
      <dgm:prSet/>
      <dgm:spPr/>
      <dgm:t>
        <a:bodyPr/>
        <a:lstStyle/>
        <a:p>
          <a:pPr>
            <a:lnSpc>
              <a:spcPct val="80000"/>
            </a:lnSpc>
          </a:pPr>
          <a:endParaRPr lang="ru-RU" sz="2400">
            <a:latin typeface="Bookman Old Style" pitchFamily="18" charset="0"/>
          </a:endParaRPr>
        </a:p>
      </dgm:t>
    </dgm:pt>
    <dgm:pt modelId="{4B90A463-AD0C-4305-8BEE-FA409C4B6FCF}" type="sibTrans" cxnId="{D4D27D57-A49D-42B9-B356-897E5C0CEC97}">
      <dgm:prSet/>
      <dgm:spPr/>
      <dgm:t>
        <a:bodyPr/>
        <a:lstStyle/>
        <a:p>
          <a:pPr>
            <a:lnSpc>
              <a:spcPct val="80000"/>
            </a:lnSpc>
          </a:pPr>
          <a:endParaRPr lang="ru-RU" sz="2400">
            <a:latin typeface="Bookman Old Style" pitchFamily="18" charset="0"/>
          </a:endParaRPr>
        </a:p>
      </dgm:t>
    </dgm:pt>
    <dgm:pt modelId="{93948593-9110-4EA2-A868-BE9467D6AADB}">
      <dgm:prSet custT="1"/>
      <dgm:spPr/>
      <dgm:t>
        <a:bodyPr/>
        <a:lstStyle/>
        <a:p>
          <a:pPr rtl="0">
            <a:lnSpc>
              <a:spcPct val="80000"/>
            </a:lnSpc>
          </a:pPr>
          <a:r>
            <a:rPr lang="ru-RU" sz="1400" dirty="0" smtClean="0">
              <a:latin typeface="Bookman Old Style" pitchFamily="18" charset="0"/>
            </a:rPr>
            <a:t>Трансляция опыта по проведению ГИА в новом формате, критериям оценивания и использования их в образовательном процессе (отв. Калашников В.А.)</a:t>
          </a:r>
          <a:endParaRPr lang="ru-RU" sz="1400" dirty="0">
            <a:latin typeface="Bookman Old Style" pitchFamily="18" charset="0"/>
          </a:endParaRPr>
        </a:p>
      </dgm:t>
    </dgm:pt>
    <dgm:pt modelId="{6C5839B4-2E5E-4948-90B2-D6577532A06D}" type="parTrans" cxnId="{442B9C55-8481-4388-903E-FE98D32E2B6F}">
      <dgm:prSet/>
      <dgm:spPr/>
      <dgm:t>
        <a:bodyPr/>
        <a:lstStyle/>
        <a:p>
          <a:pPr>
            <a:lnSpc>
              <a:spcPct val="80000"/>
            </a:lnSpc>
          </a:pPr>
          <a:endParaRPr lang="ru-RU" sz="2400">
            <a:latin typeface="Bookman Old Style" pitchFamily="18" charset="0"/>
          </a:endParaRPr>
        </a:p>
      </dgm:t>
    </dgm:pt>
    <dgm:pt modelId="{AB0D44A9-240A-4173-A5CC-FC9F52C6F5A1}" type="sibTrans" cxnId="{442B9C55-8481-4388-903E-FE98D32E2B6F}">
      <dgm:prSet/>
      <dgm:spPr/>
      <dgm:t>
        <a:bodyPr/>
        <a:lstStyle/>
        <a:p>
          <a:pPr>
            <a:lnSpc>
              <a:spcPct val="80000"/>
            </a:lnSpc>
          </a:pPr>
          <a:endParaRPr lang="ru-RU" sz="2400">
            <a:latin typeface="Bookman Old Style" pitchFamily="18" charset="0"/>
          </a:endParaRPr>
        </a:p>
      </dgm:t>
    </dgm:pt>
    <dgm:pt modelId="{13B4C0F4-EF9C-4908-9315-C9501AC5B748}">
      <dgm:prSet custT="1"/>
      <dgm:spPr/>
      <dgm:t>
        <a:bodyPr/>
        <a:lstStyle/>
        <a:p>
          <a:pPr rtl="0">
            <a:lnSpc>
              <a:spcPct val="80000"/>
            </a:lnSpc>
          </a:pPr>
          <a:r>
            <a:rPr lang="ru-RU" sz="1400" dirty="0" smtClean="0">
              <a:latin typeface="Bookman Old Style" pitchFamily="18" charset="0"/>
            </a:rPr>
            <a:t>Трансляция результатов обучения по программе «700 мастеров» Базового центра Союза ВСР по профессиональному  (практическому) модулю по компетенции Сварочные технологии (отв. Калашников В.А.)</a:t>
          </a:r>
          <a:endParaRPr lang="ru-RU" sz="1400" dirty="0">
            <a:latin typeface="Bookman Old Style" pitchFamily="18" charset="0"/>
          </a:endParaRPr>
        </a:p>
      </dgm:t>
    </dgm:pt>
    <dgm:pt modelId="{DB9CFA30-FCBB-4D90-8AC1-21E1AD3DC488}" type="parTrans" cxnId="{C2529472-E119-46C8-980C-7C2E6362D68B}">
      <dgm:prSet/>
      <dgm:spPr/>
      <dgm:t>
        <a:bodyPr/>
        <a:lstStyle/>
        <a:p>
          <a:pPr>
            <a:lnSpc>
              <a:spcPct val="80000"/>
            </a:lnSpc>
          </a:pPr>
          <a:endParaRPr lang="ru-RU" sz="2400">
            <a:latin typeface="Bookman Old Style" pitchFamily="18" charset="0"/>
          </a:endParaRPr>
        </a:p>
      </dgm:t>
    </dgm:pt>
    <dgm:pt modelId="{8D4AA220-542A-43BB-A04B-061E40BEA2E5}" type="sibTrans" cxnId="{C2529472-E119-46C8-980C-7C2E6362D68B}">
      <dgm:prSet/>
      <dgm:spPr/>
      <dgm:t>
        <a:bodyPr/>
        <a:lstStyle/>
        <a:p>
          <a:pPr>
            <a:lnSpc>
              <a:spcPct val="80000"/>
            </a:lnSpc>
          </a:pPr>
          <a:endParaRPr lang="ru-RU" sz="2400">
            <a:latin typeface="Bookman Old Style" pitchFamily="18" charset="0"/>
          </a:endParaRPr>
        </a:p>
      </dgm:t>
    </dgm:pt>
    <dgm:pt modelId="{96D457F7-37E9-40A9-9932-C938B39B6073}">
      <dgm:prSet custT="1"/>
      <dgm:spPr/>
      <dgm:t>
        <a:bodyPr/>
        <a:lstStyle/>
        <a:p>
          <a:pPr rtl="0">
            <a:lnSpc>
              <a:spcPct val="80000"/>
            </a:lnSpc>
          </a:pPr>
          <a:r>
            <a:rPr lang="ru-RU" sz="1400" dirty="0" smtClean="0">
              <a:latin typeface="Bookman Old Style" pitchFamily="18" charset="0"/>
            </a:rPr>
            <a:t>Тренировочный чемпионат на базе СЦК (отв. Калашников В.А., </a:t>
          </a:r>
          <a:r>
            <a:rPr lang="ru-RU" sz="1400" dirty="0" err="1" smtClean="0">
              <a:latin typeface="Bookman Old Style" pitchFamily="18" charset="0"/>
            </a:rPr>
            <a:t>Пиджакова</a:t>
          </a:r>
          <a:r>
            <a:rPr lang="ru-RU" sz="1400" dirty="0" smtClean="0">
              <a:latin typeface="Bookman Old Style" pitchFamily="18" charset="0"/>
            </a:rPr>
            <a:t> А.В.)</a:t>
          </a:r>
          <a:endParaRPr lang="ru-RU" sz="1400" dirty="0">
            <a:latin typeface="Bookman Old Style" pitchFamily="18" charset="0"/>
          </a:endParaRPr>
        </a:p>
      </dgm:t>
    </dgm:pt>
    <dgm:pt modelId="{656BAEE4-D5F6-4A35-8F1C-4A7B82687CDF}" type="parTrans" cxnId="{AE0E45AA-4877-45D8-9928-491FC739E184}">
      <dgm:prSet/>
      <dgm:spPr/>
      <dgm:t>
        <a:bodyPr/>
        <a:lstStyle/>
        <a:p>
          <a:pPr>
            <a:lnSpc>
              <a:spcPct val="80000"/>
            </a:lnSpc>
          </a:pPr>
          <a:endParaRPr lang="ru-RU" sz="2400">
            <a:latin typeface="Bookman Old Style" pitchFamily="18" charset="0"/>
          </a:endParaRPr>
        </a:p>
      </dgm:t>
    </dgm:pt>
    <dgm:pt modelId="{775B7EFA-478E-42BB-A370-001B712BE89F}" type="sibTrans" cxnId="{AE0E45AA-4877-45D8-9928-491FC739E184}">
      <dgm:prSet/>
      <dgm:spPr/>
      <dgm:t>
        <a:bodyPr/>
        <a:lstStyle/>
        <a:p>
          <a:pPr>
            <a:lnSpc>
              <a:spcPct val="80000"/>
            </a:lnSpc>
          </a:pPr>
          <a:endParaRPr lang="ru-RU" sz="2400">
            <a:latin typeface="Bookman Old Style" pitchFamily="18" charset="0"/>
          </a:endParaRPr>
        </a:p>
      </dgm:t>
    </dgm:pt>
    <dgm:pt modelId="{4F053788-1079-4673-A880-B9ABD9F18DE1}">
      <dgm:prSet custT="1"/>
      <dgm:spPr/>
      <dgm:t>
        <a:bodyPr/>
        <a:lstStyle/>
        <a:p>
          <a:pPr rtl="0">
            <a:lnSpc>
              <a:spcPct val="80000"/>
            </a:lnSpc>
          </a:pPr>
          <a:r>
            <a:rPr lang="ru-RU" sz="1400" dirty="0" smtClean="0">
              <a:latin typeface="Bookman Old Style" pitchFamily="18" charset="0"/>
            </a:rPr>
            <a:t>Выпуск сборника «Проведение ГИА в соответствии с разработанными техническими описаниями компетенций по методике </a:t>
          </a:r>
          <a:r>
            <a:rPr lang="en-US" sz="1400" dirty="0" smtClean="0">
              <a:latin typeface="Bookman Old Style" pitchFamily="18" charset="0"/>
            </a:rPr>
            <a:t>WSR</a:t>
          </a:r>
          <a:r>
            <a:rPr lang="ru-RU" sz="1400" dirty="0" smtClean="0">
              <a:latin typeface="Bookman Old Style" pitchFamily="18" charset="0"/>
            </a:rPr>
            <a:t>: из опыта работы профессиональных образовательных организаций Тюменской области (отв. Семенова И.А.)</a:t>
          </a:r>
          <a:endParaRPr lang="ru-RU" sz="1400" dirty="0">
            <a:latin typeface="Bookman Old Style" pitchFamily="18" charset="0"/>
          </a:endParaRPr>
        </a:p>
      </dgm:t>
    </dgm:pt>
    <dgm:pt modelId="{79163F09-C9A7-482B-A551-EB3652138ED7}" type="parTrans" cxnId="{CCE22B8E-CEAE-4AB5-BE65-AAFBD7C892CB}">
      <dgm:prSet/>
      <dgm:spPr/>
      <dgm:t>
        <a:bodyPr/>
        <a:lstStyle/>
        <a:p>
          <a:pPr>
            <a:lnSpc>
              <a:spcPct val="80000"/>
            </a:lnSpc>
          </a:pPr>
          <a:endParaRPr lang="ru-RU" sz="2400">
            <a:latin typeface="Bookman Old Style" pitchFamily="18" charset="0"/>
          </a:endParaRPr>
        </a:p>
      </dgm:t>
    </dgm:pt>
    <dgm:pt modelId="{88D9946A-3D55-4C3C-B821-7F47F336F326}" type="sibTrans" cxnId="{CCE22B8E-CEAE-4AB5-BE65-AAFBD7C892CB}">
      <dgm:prSet/>
      <dgm:spPr/>
      <dgm:t>
        <a:bodyPr/>
        <a:lstStyle/>
        <a:p>
          <a:pPr>
            <a:lnSpc>
              <a:spcPct val="80000"/>
            </a:lnSpc>
          </a:pPr>
          <a:endParaRPr lang="ru-RU" sz="2400">
            <a:latin typeface="Bookman Old Style" pitchFamily="18" charset="0"/>
          </a:endParaRPr>
        </a:p>
      </dgm:t>
    </dgm:pt>
    <dgm:pt modelId="{B11F5119-9CDE-4A0B-8ADD-1AAB05268290}" type="pres">
      <dgm:prSet presAssocID="{F071F1D9-82BA-421D-AB09-30E6F623A3E1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59BD2FC-B7A8-4CE7-9AC4-76DE54BE970D}" type="pres">
      <dgm:prSet presAssocID="{B39920FD-527C-4F47-94FE-CFAB78C8DC27}" presName="thickLine" presStyleLbl="alignNode1" presStyleIdx="0" presStyleCnt="9"/>
      <dgm:spPr/>
    </dgm:pt>
    <dgm:pt modelId="{605CE1FE-CEDE-459D-8F8A-B859A56C64B7}" type="pres">
      <dgm:prSet presAssocID="{B39920FD-527C-4F47-94FE-CFAB78C8DC27}" presName="horz1" presStyleCnt="0"/>
      <dgm:spPr/>
    </dgm:pt>
    <dgm:pt modelId="{61B67097-A22E-40C4-9330-83FC18B34B65}" type="pres">
      <dgm:prSet presAssocID="{B39920FD-527C-4F47-94FE-CFAB78C8DC27}" presName="tx1" presStyleLbl="revTx" presStyleIdx="0" presStyleCnt="9"/>
      <dgm:spPr/>
      <dgm:t>
        <a:bodyPr/>
        <a:lstStyle/>
        <a:p>
          <a:endParaRPr lang="ru-RU"/>
        </a:p>
      </dgm:t>
    </dgm:pt>
    <dgm:pt modelId="{E747F07C-F9FE-4ABC-97BB-7730103EE9C1}" type="pres">
      <dgm:prSet presAssocID="{B39920FD-527C-4F47-94FE-CFAB78C8DC27}" presName="vert1" presStyleCnt="0"/>
      <dgm:spPr/>
    </dgm:pt>
    <dgm:pt modelId="{5DD6AFB4-4BF2-4CA1-87A7-082635019B07}" type="pres">
      <dgm:prSet presAssocID="{18744A19-3B3E-4B56-B8EA-73DFF870581A}" presName="thickLine" presStyleLbl="alignNode1" presStyleIdx="1" presStyleCnt="9"/>
      <dgm:spPr/>
    </dgm:pt>
    <dgm:pt modelId="{2B8AF76F-5DCD-4FBC-8D9E-F712B590EB9E}" type="pres">
      <dgm:prSet presAssocID="{18744A19-3B3E-4B56-B8EA-73DFF870581A}" presName="horz1" presStyleCnt="0"/>
      <dgm:spPr/>
    </dgm:pt>
    <dgm:pt modelId="{D40A23F3-4AEC-4AE1-A33A-59F02B6F4826}" type="pres">
      <dgm:prSet presAssocID="{18744A19-3B3E-4B56-B8EA-73DFF870581A}" presName="tx1" presStyleLbl="revTx" presStyleIdx="1" presStyleCnt="9"/>
      <dgm:spPr/>
      <dgm:t>
        <a:bodyPr/>
        <a:lstStyle/>
        <a:p>
          <a:endParaRPr lang="ru-RU"/>
        </a:p>
      </dgm:t>
    </dgm:pt>
    <dgm:pt modelId="{8D1BC54B-C1A5-4BA5-B1E7-70AEAE251FCF}" type="pres">
      <dgm:prSet presAssocID="{18744A19-3B3E-4B56-B8EA-73DFF870581A}" presName="vert1" presStyleCnt="0"/>
      <dgm:spPr/>
    </dgm:pt>
    <dgm:pt modelId="{F6E5CDC4-EB59-4F89-B62D-B4DB1B904450}" type="pres">
      <dgm:prSet presAssocID="{047E03A4-D15C-4FDD-B80A-3B600A6E18AF}" presName="thickLine" presStyleLbl="alignNode1" presStyleIdx="2" presStyleCnt="9"/>
      <dgm:spPr/>
    </dgm:pt>
    <dgm:pt modelId="{B883046F-69D1-4287-B35B-ED78B26A3FE9}" type="pres">
      <dgm:prSet presAssocID="{047E03A4-D15C-4FDD-B80A-3B600A6E18AF}" presName="horz1" presStyleCnt="0"/>
      <dgm:spPr/>
    </dgm:pt>
    <dgm:pt modelId="{447554D6-85A8-4A30-9A6C-709F8761D426}" type="pres">
      <dgm:prSet presAssocID="{047E03A4-D15C-4FDD-B80A-3B600A6E18AF}" presName="tx1" presStyleLbl="revTx" presStyleIdx="2" presStyleCnt="9"/>
      <dgm:spPr/>
      <dgm:t>
        <a:bodyPr/>
        <a:lstStyle/>
        <a:p>
          <a:endParaRPr lang="ru-RU"/>
        </a:p>
      </dgm:t>
    </dgm:pt>
    <dgm:pt modelId="{4E5510D0-6154-4FE0-A57B-3C26842C119F}" type="pres">
      <dgm:prSet presAssocID="{047E03A4-D15C-4FDD-B80A-3B600A6E18AF}" presName="vert1" presStyleCnt="0"/>
      <dgm:spPr/>
    </dgm:pt>
    <dgm:pt modelId="{00576CAC-72C2-41C8-9D27-D109C13B6593}" type="pres">
      <dgm:prSet presAssocID="{BE3FFCFA-39C6-4A36-B876-47C743C4DDC7}" presName="thickLine" presStyleLbl="alignNode1" presStyleIdx="3" presStyleCnt="9"/>
      <dgm:spPr/>
    </dgm:pt>
    <dgm:pt modelId="{4C4AF1BB-4AF4-443E-B577-0BD37C5B158D}" type="pres">
      <dgm:prSet presAssocID="{BE3FFCFA-39C6-4A36-B876-47C743C4DDC7}" presName="horz1" presStyleCnt="0"/>
      <dgm:spPr/>
    </dgm:pt>
    <dgm:pt modelId="{63CBF088-3901-492D-8265-A78DC9459317}" type="pres">
      <dgm:prSet presAssocID="{BE3FFCFA-39C6-4A36-B876-47C743C4DDC7}" presName="tx1" presStyleLbl="revTx" presStyleIdx="3" presStyleCnt="9"/>
      <dgm:spPr/>
      <dgm:t>
        <a:bodyPr/>
        <a:lstStyle/>
        <a:p>
          <a:endParaRPr lang="ru-RU"/>
        </a:p>
      </dgm:t>
    </dgm:pt>
    <dgm:pt modelId="{AB768EB8-61EB-41F7-AAD2-B8F276A09E86}" type="pres">
      <dgm:prSet presAssocID="{BE3FFCFA-39C6-4A36-B876-47C743C4DDC7}" presName="vert1" presStyleCnt="0"/>
      <dgm:spPr/>
    </dgm:pt>
    <dgm:pt modelId="{D26DEA05-4CE7-4692-A0A6-1757157DF488}" type="pres">
      <dgm:prSet presAssocID="{7641F413-90C9-4814-9C30-4AC5D5A0C25A}" presName="thickLine" presStyleLbl="alignNode1" presStyleIdx="4" presStyleCnt="9"/>
      <dgm:spPr/>
    </dgm:pt>
    <dgm:pt modelId="{0306192E-2E6D-444C-B994-C47F76EA4D48}" type="pres">
      <dgm:prSet presAssocID="{7641F413-90C9-4814-9C30-4AC5D5A0C25A}" presName="horz1" presStyleCnt="0"/>
      <dgm:spPr/>
    </dgm:pt>
    <dgm:pt modelId="{E214FA29-FCA9-4D81-9D0E-4867C261AD18}" type="pres">
      <dgm:prSet presAssocID="{7641F413-90C9-4814-9C30-4AC5D5A0C25A}" presName="tx1" presStyleLbl="revTx" presStyleIdx="4" presStyleCnt="9"/>
      <dgm:spPr/>
      <dgm:t>
        <a:bodyPr/>
        <a:lstStyle/>
        <a:p>
          <a:endParaRPr lang="ru-RU"/>
        </a:p>
      </dgm:t>
    </dgm:pt>
    <dgm:pt modelId="{E2A2B621-D42D-4DC0-9721-210960CC124E}" type="pres">
      <dgm:prSet presAssocID="{7641F413-90C9-4814-9C30-4AC5D5A0C25A}" presName="vert1" presStyleCnt="0"/>
      <dgm:spPr/>
    </dgm:pt>
    <dgm:pt modelId="{D4803390-F9EC-4AD8-874D-99ECE8BD3151}" type="pres">
      <dgm:prSet presAssocID="{93948593-9110-4EA2-A868-BE9467D6AADB}" presName="thickLine" presStyleLbl="alignNode1" presStyleIdx="5" presStyleCnt="9"/>
      <dgm:spPr/>
    </dgm:pt>
    <dgm:pt modelId="{9718932B-AA8B-42D9-8A61-5ADC6938E7EC}" type="pres">
      <dgm:prSet presAssocID="{93948593-9110-4EA2-A868-BE9467D6AADB}" presName="horz1" presStyleCnt="0"/>
      <dgm:spPr/>
    </dgm:pt>
    <dgm:pt modelId="{EC300F2B-123C-4746-BA55-E866297C5CF5}" type="pres">
      <dgm:prSet presAssocID="{93948593-9110-4EA2-A868-BE9467D6AADB}" presName="tx1" presStyleLbl="revTx" presStyleIdx="5" presStyleCnt="9"/>
      <dgm:spPr/>
      <dgm:t>
        <a:bodyPr/>
        <a:lstStyle/>
        <a:p>
          <a:endParaRPr lang="ru-RU"/>
        </a:p>
      </dgm:t>
    </dgm:pt>
    <dgm:pt modelId="{593F1B70-8D14-4178-B214-A76005AF4BCE}" type="pres">
      <dgm:prSet presAssocID="{93948593-9110-4EA2-A868-BE9467D6AADB}" presName="vert1" presStyleCnt="0"/>
      <dgm:spPr/>
    </dgm:pt>
    <dgm:pt modelId="{E4246BEF-C2FB-4DE0-893A-3CE94EEB8357}" type="pres">
      <dgm:prSet presAssocID="{13B4C0F4-EF9C-4908-9315-C9501AC5B748}" presName="thickLine" presStyleLbl="alignNode1" presStyleIdx="6" presStyleCnt="9"/>
      <dgm:spPr/>
    </dgm:pt>
    <dgm:pt modelId="{F8A973D3-7542-4718-9A2C-F0B8268BFD2E}" type="pres">
      <dgm:prSet presAssocID="{13B4C0F4-EF9C-4908-9315-C9501AC5B748}" presName="horz1" presStyleCnt="0"/>
      <dgm:spPr/>
    </dgm:pt>
    <dgm:pt modelId="{710002DE-F20F-4F4B-A48F-631EBC896AD0}" type="pres">
      <dgm:prSet presAssocID="{13B4C0F4-EF9C-4908-9315-C9501AC5B748}" presName="tx1" presStyleLbl="revTx" presStyleIdx="6" presStyleCnt="9"/>
      <dgm:spPr/>
      <dgm:t>
        <a:bodyPr/>
        <a:lstStyle/>
        <a:p>
          <a:endParaRPr lang="ru-RU"/>
        </a:p>
      </dgm:t>
    </dgm:pt>
    <dgm:pt modelId="{E3CB93F5-E7BC-4E82-9A76-A865BE52C112}" type="pres">
      <dgm:prSet presAssocID="{13B4C0F4-EF9C-4908-9315-C9501AC5B748}" presName="vert1" presStyleCnt="0"/>
      <dgm:spPr/>
    </dgm:pt>
    <dgm:pt modelId="{234CC156-F706-410D-81F0-85B51026C19D}" type="pres">
      <dgm:prSet presAssocID="{96D457F7-37E9-40A9-9932-C938B39B6073}" presName="thickLine" presStyleLbl="alignNode1" presStyleIdx="7" presStyleCnt="9"/>
      <dgm:spPr/>
    </dgm:pt>
    <dgm:pt modelId="{4AEBCB32-4A35-4510-979D-2B807757A37F}" type="pres">
      <dgm:prSet presAssocID="{96D457F7-37E9-40A9-9932-C938B39B6073}" presName="horz1" presStyleCnt="0"/>
      <dgm:spPr/>
    </dgm:pt>
    <dgm:pt modelId="{F1A2D4D8-DB3F-43AE-8D09-01F8DBDB1D74}" type="pres">
      <dgm:prSet presAssocID="{96D457F7-37E9-40A9-9932-C938B39B6073}" presName="tx1" presStyleLbl="revTx" presStyleIdx="7" presStyleCnt="9"/>
      <dgm:spPr/>
      <dgm:t>
        <a:bodyPr/>
        <a:lstStyle/>
        <a:p>
          <a:endParaRPr lang="ru-RU"/>
        </a:p>
      </dgm:t>
    </dgm:pt>
    <dgm:pt modelId="{24567386-CC8A-4D39-A002-F22C7ABC182F}" type="pres">
      <dgm:prSet presAssocID="{96D457F7-37E9-40A9-9932-C938B39B6073}" presName="vert1" presStyleCnt="0"/>
      <dgm:spPr/>
    </dgm:pt>
    <dgm:pt modelId="{3CE82205-E049-4D23-8FA0-BDC15FB3B039}" type="pres">
      <dgm:prSet presAssocID="{4F053788-1079-4673-A880-B9ABD9F18DE1}" presName="thickLine" presStyleLbl="alignNode1" presStyleIdx="8" presStyleCnt="9"/>
      <dgm:spPr/>
    </dgm:pt>
    <dgm:pt modelId="{59743937-DE08-455C-916F-EC1A478A8C9D}" type="pres">
      <dgm:prSet presAssocID="{4F053788-1079-4673-A880-B9ABD9F18DE1}" presName="horz1" presStyleCnt="0"/>
      <dgm:spPr/>
    </dgm:pt>
    <dgm:pt modelId="{7A94586C-885D-42B2-AA0A-5C034C650B07}" type="pres">
      <dgm:prSet presAssocID="{4F053788-1079-4673-A880-B9ABD9F18DE1}" presName="tx1" presStyleLbl="revTx" presStyleIdx="8" presStyleCnt="9"/>
      <dgm:spPr/>
      <dgm:t>
        <a:bodyPr/>
        <a:lstStyle/>
        <a:p>
          <a:endParaRPr lang="ru-RU"/>
        </a:p>
      </dgm:t>
    </dgm:pt>
    <dgm:pt modelId="{5D6E3642-C9DA-44C9-8CBE-9E9C4110B124}" type="pres">
      <dgm:prSet presAssocID="{4F053788-1079-4673-A880-B9ABD9F18DE1}" presName="vert1" presStyleCnt="0"/>
      <dgm:spPr/>
    </dgm:pt>
  </dgm:ptLst>
  <dgm:cxnLst>
    <dgm:cxn modelId="{BF203336-71CD-46CC-9C06-7851749703A0}" type="presOf" srcId="{93948593-9110-4EA2-A868-BE9467D6AADB}" destId="{EC300F2B-123C-4746-BA55-E866297C5CF5}" srcOrd="0" destOrd="0" presId="urn:microsoft.com/office/officeart/2008/layout/LinedList"/>
    <dgm:cxn modelId="{442B9C55-8481-4388-903E-FE98D32E2B6F}" srcId="{F071F1D9-82BA-421D-AB09-30E6F623A3E1}" destId="{93948593-9110-4EA2-A868-BE9467D6AADB}" srcOrd="5" destOrd="0" parTransId="{6C5839B4-2E5E-4948-90B2-D6577532A06D}" sibTransId="{AB0D44A9-240A-4173-A5CC-FC9F52C6F5A1}"/>
    <dgm:cxn modelId="{D4C5FDEC-819B-4764-AC3A-752008BD10AF}" type="presOf" srcId="{13B4C0F4-EF9C-4908-9315-C9501AC5B748}" destId="{710002DE-F20F-4F4B-A48F-631EBC896AD0}" srcOrd="0" destOrd="0" presId="urn:microsoft.com/office/officeart/2008/layout/LinedList"/>
    <dgm:cxn modelId="{EC1A66AD-4005-443B-97AA-398BC498DD71}" srcId="{F071F1D9-82BA-421D-AB09-30E6F623A3E1}" destId="{B39920FD-527C-4F47-94FE-CFAB78C8DC27}" srcOrd="0" destOrd="0" parTransId="{04427BB2-4E52-45FC-8A83-D1A3DD23061B}" sibTransId="{E4506880-472F-4ADB-B09C-7C36631EDCC3}"/>
    <dgm:cxn modelId="{CD2CC94C-8EE3-465A-9679-65B680C5E9CA}" srcId="{F071F1D9-82BA-421D-AB09-30E6F623A3E1}" destId="{18744A19-3B3E-4B56-B8EA-73DFF870581A}" srcOrd="1" destOrd="0" parTransId="{8DDCFAB1-1096-48CC-9156-56E552EDADDE}" sibTransId="{DD662069-E2E9-4953-BB57-F6027F6040B5}"/>
    <dgm:cxn modelId="{C2529472-E119-46C8-980C-7C2E6362D68B}" srcId="{F071F1D9-82BA-421D-AB09-30E6F623A3E1}" destId="{13B4C0F4-EF9C-4908-9315-C9501AC5B748}" srcOrd="6" destOrd="0" parTransId="{DB9CFA30-FCBB-4D90-8AC1-21E1AD3DC488}" sibTransId="{8D4AA220-542A-43BB-A04B-061E40BEA2E5}"/>
    <dgm:cxn modelId="{CCE22B8E-CEAE-4AB5-BE65-AAFBD7C892CB}" srcId="{F071F1D9-82BA-421D-AB09-30E6F623A3E1}" destId="{4F053788-1079-4673-A880-B9ABD9F18DE1}" srcOrd="8" destOrd="0" parTransId="{79163F09-C9A7-482B-A551-EB3652138ED7}" sibTransId="{88D9946A-3D55-4C3C-B821-7F47F336F326}"/>
    <dgm:cxn modelId="{4E0B13B5-661C-416B-95B9-8B5C9DCE9C82}" srcId="{F071F1D9-82BA-421D-AB09-30E6F623A3E1}" destId="{047E03A4-D15C-4FDD-B80A-3B600A6E18AF}" srcOrd="2" destOrd="0" parTransId="{E0332217-8380-4CD3-9CA7-ACA0B45936B9}" sibTransId="{A432F736-FFD8-4A69-BA21-DAAD0B80AEA6}"/>
    <dgm:cxn modelId="{BCAF5DD8-AB93-4970-B06D-C2B9E7D4020A}" type="presOf" srcId="{4F053788-1079-4673-A880-B9ABD9F18DE1}" destId="{7A94586C-885D-42B2-AA0A-5C034C650B07}" srcOrd="0" destOrd="0" presId="urn:microsoft.com/office/officeart/2008/layout/LinedList"/>
    <dgm:cxn modelId="{2B5B1F2F-69B3-4F72-8B01-D194CCF7829E}" type="presOf" srcId="{96D457F7-37E9-40A9-9932-C938B39B6073}" destId="{F1A2D4D8-DB3F-43AE-8D09-01F8DBDB1D74}" srcOrd="0" destOrd="0" presId="urn:microsoft.com/office/officeart/2008/layout/LinedList"/>
    <dgm:cxn modelId="{191441C9-BE82-4097-AAE6-8B108022B525}" srcId="{F071F1D9-82BA-421D-AB09-30E6F623A3E1}" destId="{BE3FFCFA-39C6-4A36-B876-47C743C4DDC7}" srcOrd="3" destOrd="0" parTransId="{D134EB98-B3A5-4066-B00B-E7BF575D8BAF}" sibTransId="{F8C09843-F078-478C-9B46-EEA4D373CB0B}"/>
    <dgm:cxn modelId="{BDF2B55F-D4E9-4BC9-9643-546337081F22}" type="presOf" srcId="{047E03A4-D15C-4FDD-B80A-3B600A6E18AF}" destId="{447554D6-85A8-4A30-9A6C-709F8761D426}" srcOrd="0" destOrd="0" presId="urn:microsoft.com/office/officeart/2008/layout/LinedList"/>
    <dgm:cxn modelId="{E6B5B5F3-647E-47DA-83B5-F226BF4BFF67}" type="presOf" srcId="{BE3FFCFA-39C6-4A36-B876-47C743C4DDC7}" destId="{63CBF088-3901-492D-8265-A78DC9459317}" srcOrd="0" destOrd="0" presId="urn:microsoft.com/office/officeart/2008/layout/LinedList"/>
    <dgm:cxn modelId="{51B8C797-75A1-474A-AB48-B0416C0CA25E}" type="presOf" srcId="{7641F413-90C9-4814-9C30-4AC5D5A0C25A}" destId="{E214FA29-FCA9-4D81-9D0E-4867C261AD18}" srcOrd="0" destOrd="0" presId="urn:microsoft.com/office/officeart/2008/layout/LinedList"/>
    <dgm:cxn modelId="{FDFA4CAA-9B76-4230-B701-B483ABC54249}" type="presOf" srcId="{B39920FD-527C-4F47-94FE-CFAB78C8DC27}" destId="{61B67097-A22E-40C4-9330-83FC18B34B65}" srcOrd="0" destOrd="0" presId="urn:microsoft.com/office/officeart/2008/layout/LinedList"/>
    <dgm:cxn modelId="{C4B4A3E8-42D6-4087-9583-BC3A29EEBD96}" type="presOf" srcId="{18744A19-3B3E-4B56-B8EA-73DFF870581A}" destId="{D40A23F3-4AEC-4AE1-A33A-59F02B6F4826}" srcOrd="0" destOrd="0" presId="urn:microsoft.com/office/officeart/2008/layout/LinedList"/>
    <dgm:cxn modelId="{92A0A1A3-8165-4238-ACC3-5FF17B37FDE4}" type="presOf" srcId="{F071F1D9-82BA-421D-AB09-30E6F623A3E1}" destId="{B11F5119-9CDE-4A0B-8ADD-1AAB05268290}" srcOrd="0" destOrd="0" presId="urn:microsoft.com/office/officeart/2008/layout/LinedList"/>
    <dgm:cxn modelId="{AE0E45AA-4877-45D8-9928-491FC739E184}" srcId="{F071F1D9-82BA-421D-AB09-30E6F623A3E1}" destId="{96D457F7-37E9-40A9-9932-C938B39B6073}" srcOrd="7" destOrd="0" parTransId="{656BAEE4-D5F6-4A35-8F1C-4A7B82687CDF}" sibTransId="{775B7EFA-478E-42BB-A370-001B712BE89F}"/>
    <dgm:cxn modelId="{D4D27D57-A49D-42B9-B356-897E5C0CEC97}" srcId="{F071F1D9-82BA-421D-AB09-30E6F623A3E1}" destId="{7641F413-90C9-4814-9C30-4AC5D5A0C25A}" srcOrd="4" destOrd="0" parTransId="{69F78E67-34F0-4E77-BFC5-2E59D0ABEEC1}" sibTransId="{4B90A463-AD0C-4305-8BEE-FA409C4B6FCF}"/>
    <dgm:cxn modelId="{76C75152-21B5-4869-9B2E-CC9E30EF917A}" type="presParOf" srcId="{B11F5119-9CDE-4A0B-8ADD-1AAB05268290}" destId="{E59BD2FC-B7A8-4CE7-9AC4-76DE54BE970D}" srcOrd="0" destOrd="0" presId="urn:microsoft.com/office/officeart/2008/layout/LinedList"/>
    <dgm:cxn modelId="{D6F5E189-42DC-4077-B535-3A9BB7E9A4B0}" type="presParOf" srcId="{B11F5119-9CDE-4A0B-8ADD-1AAB05268290}" destId="{605CE1FE-CEDE-459D-8F8A-B859A56C64B7}" srcOrd="1" destOrd="0" presId="urn:microsoft.com/office/officeart/2008/layout/LinedList"/>
    <dgm:cxn modelId="{356FCCA5-D038-4648-BBA9-5A0C0C62799E}" type="presParOf" srcId="{605CE1FE-CEDE-459D-8F8A-B859A56C64B7}" destId="{61B67097-A22E-40C4-9330-83FC18B34B65}" srcOrd="0" destOrd="0" presId="urn:microsoft.com/office/officeart/2008/layout/LinedList"/>
    <dgm:cxn modelId="{90C3279D-4879-4ED5-A8CD-23BB86C7FAA3}" type="presParOf" srcId="{605CE1FE-CEDE-459D-8F8A-B859A56C64B7}" destId="{E747F07C-F9FE-4ABC-97BB-7730103EE9C1}" srcOrd="1" destOrd="0" presId="urn:microsoft.com/office/officeart/2008/layout/LinedList"/>
    <dgm:cxn modelId="{6B787D60-BB82-4981-90EF-07293C8031E2}" type="presParOf" srcId="{B11F5119-9CDE-4A0B-8ADD-1AAB05268290}" destId="{5DD6AFB4-4BF2-4CA1-87A7-082635019B07}" srcOrd="2" destOrd="0" presId="urn:microsoft.com/office/officeart/2008/layout/LinedList"/>
    <dgm:cxn modelId="{C542DD80-94BE-478A-928A-9FC50E269918}" type="presParOf" srcId="{B11F5119-9CDE-4A0B-8ADD-1AAB05268290}" destId="{2B8AF76F-5DCD-4FBC-8D9E-F712B590EB9E}" srcOrd="3" destOrd="0" presId="urn:microsoft.com/office/officeart/2008/layout/LinedList"/>
    <dgm:cxn modelId="{89AF3E3D-7BF4-4B72-91B4-0E52C1FD8E3B}" type="presParOf" srcId="{2B8AF76F-5DCD-4FBC-8D9E-F712B590EB9E}" destId="{D40A23F3-4AEC-4AE1-A33A-59F02B6F4826}" srcOrd="0" destOrd="0" presId="urn:microsoft.com/office/officeart/2008/layout/LinedList"/>
    <dgm:cxn modelId="{3FCD0494-FF5F-4C71-8327-534F75FA2400}" type="presParOf" srcId="{2B8AF76F-5DCD-4FBC-8D9E-F712B590EB9E}" destId="{8D1BC54B-C1A5-4BA5-B1E7-70AEAE251FCF}" srcOrd="1" destOrd="0" presId="urn:microsoft.com/office/officeart/2008/layout/LinedList"/>
    <dgm:cxn modelId="{8F6ADDCB-86C5-4A16-BEA0-5E55AFD370A4}" type="presParOf" srcId="{B11F5119-9CDE-4A0B-8ADD-1AAB05268290}" destId="{F6E5CDC4-EB59-4F89-B62D-B4DB1B904450}" srcOrd="4" destOrd="0" presId="urn:microsoft.com/office/officeart/2008/layout/LinedList"/>
    <dgm:cxn modelId="{362DD346-B145-460A-8197-FBDC5DC10356}" type="presParOf" srcId="{B11F5119-9CDE-4A0B-8ADD-1AAB05268290}" destId="{B883046F-69D1-4287-B35B-ED78B26A3FE9}" srcOrd="5" destOrd="0" presId="urn:microsoft.com/office/officeart/2008/layout/LinedList"/>
    <dgm:cxn modelId="{0C7ECA19-0425-41E6-9147-64D11C5005DE}" type="presParOf" srcId="{B883046F-69D1-4287-B35B-ED78B26A3FE9}" destId="{447554D6-85A8-4A30-9A6C-709F8761D426}" srcOrd="0" destOrd="0" presId="urn:microsoft.com/office/officeart/2008/layout/LinedList"/>
    <dgm:cxn modelId="{33EEF9C9-904D-44F3-9493-A068A069A9BA}" type="presParOf" srcId="{B883046F-69D1-4287-B35B-ED78B26A3FE9}" destId="{4E5510D0-6154-4FE0-A57B-3C26842C119F}" srcOrd="1" destOrd="0" presId="urn:microsoft.com/office/officeart/2008/layout/LinedList"/>
    <dgm:cxn modelId="{72911976-49DC-4350-B596-BF7B863AFD1F}" type="presParOf" srcId="{B11F5119-9CDE-4A0B-8ADD-1AAB05268290}" destId="{00576CAC-72C2-41C8-9D27-D109C13B6593}" srcOrd="6" destOrd="0" presId="urn:microsoft.com/office/officeart/2008/layout/LinedList"/>
    <dgm:cxn modelId="{6163F73A-907E-46F1-A6B5-2ED9AC49B4A2}" type="presParOf" srcId="{B11F5119-9CDE-4A0B-8ADD-1AAB05268290}" destId="{4C4AF1BB-4AF4-443E-B577-0BD37C5B158D}" srcOrd="7" destOrd="0" presId="urn:microsoft.com/office/officeart/2008/layout/LinedList"/>
    <dgm:cxn modelId="{9274DE36-55E3-4A08-B82C-194A3DE532B4}" type="presParOf" srcId="{4C4AF1BB-4AF4-443E-B577-0BD37C5B158D}" destId="{63CBF088-3901-492D-8265-A78DC9459317}" srcOrd="0" destOrd="0" presId="urn:microsoft.com/office/officeart/2008/layout/LinedList"/>
    <dgm:cxn modelId="{B7D4286C-8602-48FC-9DB7-77CE04BB2617}" type="presParOf" srcId="{4C4AF1BB-4AF4-443E-B577-0BD37C5B158D}" destId="{AB768EB8-61EB-41F7-AAD2-B8F276A09E86}" srcOrd="1" destOrd="0" presId="urn:microsoft.com/office/officeart/2008/layout/LinedList"/>
    <dgm:cxn modelId="{711AC83E-3B58-4461-8C84-121312ADC4C6}" type="presParOf" srcId="{B11F5119-9CDE-4A0B-8ADD-1AAB05268290}" destId="{D26DEA05-4CE7-4692-A0A6-1757157DF488}" srcOrd="8" destOrd="0" presId="urn:microsoft.com/office/officeart/2008/layout/LinedList"/>
    <dgm:cxn modelId="{7CDEBA39-8D18-442C-ACB4-8609073AE1CE}" type="presParOf" srcId="{B11F5119-9CDE-4A0B-8ADD-1AAB05268290}" destId="{0306192E-2E6D-444C-B994-C47F76EA4D48}" srcOrd="9" destOrd="0" presId="urn:microsoft.com/office/officeart/2008/layout/LinedList"/>
    <dgm:cxn modelId="{4E8AC4B5-98CA-4251-8982-53BD83841C13}" type="presParOf" srcId="{0306192E-2E6D-444C-B994-C47F76EA4D48}" destId="{E214FA29-FCA9-4D81-9D0E-4867C261AD18}" srcOrd="0" destOrd="0" presId="urn:microsoft.com/office/officeart/2008/layout/LinedList"/>
    <dgm:cxn modelId="{1E59E64C-CE21-4596-A161-2452343ECEE3}" type="presParOf" srcId="{0306192E-2E6D-444C-B994-C47F76EA4D48}" destId="{E2A2B621-D42D-4DC0-9721-210960CC124E}" srcOrd="1" destOrd="0" presId="urn:microsoft.com/office/officeart/2008/layout/LinedList"/>
    <dgm:cxn modelId="{864A28B6-3FD8-416E-95E4-CED602BEECD2}" type="presParOf" srcId="{B11F5119-9CDE-4A0B-8ADD-1AAB05268290}" destId="{D4803390-F9EC-4AD8-874D-99ECE8BD3151}" srcOrd="10" destOrd="0" presId="urn:microsoft.com/office/officeart/2008/layout/LinedList"/>
    <dgm:cxn modelId="{E3C41EC9-2C0F-4490-99E9-A9436D036196}" type="presParOf" srcId="{B11F5119-9CDE-4A0B-8ADD-1AAB05268290}" destId="{9718932B-AA8B-42D9-8A61-5ADC6938E7EC}" srcOrd="11" destOrd="0" presId="urn:microsoft.com/office/officeart/2008/layout/LinedList"/>
    <dgm:cxn modelId="{A4CF4D7C-E99D-43C7-856D-592BF5C243B1}" type="presParOf" srcId="{9718932B-AA8B-42D9-8A61-5ADC6938E7EC}" destId="{EC300F2B-123C-4746-BA55-E866297C5CF5}" srcOrd="0" destOrd="0" presId="urn:microsoft.com/office/officeart/2008/layout/LinedList"/>
    <dgm:cxn modelId="{BA5312DB-00DD-4D74-B07B-7C9CB4C056D6}" type="presParOf" srcId="{9718932B-AA8B-42D9-8A61-5ADC6938E7EC}" destId="{593F1B70-8D14-4178-B214-A76005AF4BCE}" srcOrd="1" destOrd="0" presId="urn:microsoft.com/office/officeart/2008/layout/LinedList"/>
    <dgm:cxn modelId="{E28D72A8-6896-405E-AD42-9B506430D9C9}" type="presParOf" srcId="{B11F5119-9CDE-4A0B-8ADD-1AAB05268290}" destId="{E4246BEF-C2FB-4DE0-893A-3CE94EEB8357}" srcOrd="12" destOrd="0" presId="urn:microsoft.com/office/officeart/2008/layout/LinedList"/>
    <dgm:cxn modelId="{15E63CB6-4418-4A62-B9D6-C4076E872696}" type="presParOf" srcId="{B11F5119-9CDE-4A0B-8ADD-1AAB05268290}" destId="{F8A973D3-7542-4718-9A2C-F0B8268BFD2E}" srcOrd="13" destOrd="0" presId="urn:microsoft.com/office/officeart/2008/layout/LinedList"/>
    <dgm:cxn modelId="{487A1B47-813F-489F-8BD7-256F4DD31CB6}" type="presParOf" srcId="{F8A973D3-7542-4718-9A2C-F0B8268BFD2E}" destId="{710002DE-F20F-4F4B-A48F-631EBC896AD0}" srcOrd="0" destOrd="0" presId="urn:microsoft.com/office/officeart/2008/layout/LinedList"/>
    <dgm:cxn modelId="{B2ED64D9-1D43-4414-8FA7-37A8EF369208}" type="presParOf" srcId="{F8A973D3-7542-4718-9A2C-F0B8268BFD2E}" destId="{E3CB93F5-E7BC-4E82-9A76-A865BE52C112}" srcOrd="1" destOrd="0" presId="urn:microsoft.com/office/officeart/2008/layout/LinedList"/>
    <dgm:cxn modelId="{C314CF36-73C7-4116-B5C9-933D3F5A330A}" type="presParOf" srcId="{B11F5119-9CDE-4A0B-8ADD-1AAB05268290}" destId="{234CC156-F706-410D-81F0-85B51026C19D}" srcOrd="14" destOrd="0" presId="urn:microsoft.com/office/officeart/2008/layout/LinedList"/>
    <dgm:cxn modelId="{2CD34C78-60CF-468B-A0DA-151A5E616188}" type="presParOf" srcId="{B11F5119-9CDE-4A0B-8ADD-1AAB05268290}" destId="{4AEBCB32-4A35-4510-979D-2B807757A37F}" srcOrd="15" destOrd="0" presId="urn:microsoft.com/office/officeart/2008/layout/LinedList"/>
    <dgm:cxn modelId="{4209ADF5-7E64-4ED6-A5EE-4F3B376CC6FE}" type="presParOf" srcId="{4AEBCB32-4A35-4510-979D-2B807757A37F}" destId="{F1A2D4D8-DB3F-43AE-8D09-01F8DBDB1D74}" srcOrd="0" destOrd="0" presId="urn:microsoft.com/office/officeart/2008/layout/LinedList"/>
    <dgm:cxn modelId="{A71D1444-9B0A-4500-887D-BAB83E759CB6}" type="presParOf" srcId="{4AEBCB32-4A35-4510-979D-2B807757A37F}" destId="{24567386-CC8A-4D39-A002-F22C7ABC182F}" srcOrd="1" destOrd="0" presId="urn:microsoft.com/office/officeart/2008/layout/LinedList"/>
    <dgm:cxn modelId="{4D4A4481-1C84-4A0F-AB4B-0BC36100FBAD}" type="presParOf" srcId="{B11F5119-9CDE-4A0B-8ADD-1AAB05268290}" destId="{3CE82205-E049-4D23-8FA0-BDC15FB3B039}" srcOrd="16" destOrd="0" presId="urn:microsoft.com/office/officeart/2008/layout/LinedList"/>
    <dgm:cxn modelId="{C380A2F8-4429-4B60-B94B-2A48C3050087}" type="presParOf" srcId="{B11F5119-9CDE-4A0B-8ADD-1AAB05268290}" destId="{59743937-DE08-455C-916F-EC1A478A8C9D}" srcOrd="17" destOrd="0" presId="urn:microsoft.com/office/officeart/2008/layout/LinedList"/>
    <dgm:cxn modelId="{1CCF77A8-E24B-41FC-9904-2B8929EEB825}" type="presParOf" srcId="{59743937-DE08-455C-916F-EC1A478A8C9D}" destId="{7A94586C-885D-42B2-AA0A-5C034C650B07}" srcOrd="0" destOrd="0" presId="urn:microsoft.com/office/officeart/2008/layout/LinedList"/>
    <dgm:cxn modelId="{91F30714-2CB9-44B2-94B2-8E04626C4EDB}" type="presParOf" srcId="{59743937-DE08-455C-916F-EC1A478A8C9D}" destId="{5D6E3642-C9DA-44C9-8CBE-9E9C4110B12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2C7ACDC-C8C7-4001-8253-4CFD43072EF8}" type="doc">
      <dgm:prSet loTypeId="urn:microsoft.com/office/officeart/2008/layout/Lined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7F0FACF8-A3CC-4411-87CE-C1652CF44773}">
      <dgm:prSet custT="1"/>
      <dgm:spPr/>
      <dgm:t>
        <a:bodyPr/>
        <a:lstStyle/>
        <a:p>
          <a:pPr rtl="0"/>
          <a:r>
            <a:rPr lang="ru-RU" sz="1800" dirty="0" smtClean="0">
              <a:latin typeface="Bookman Old Style" pitchFamily="18" charset="0"/>
            </a:rPr>
            <a:t>Укрепление МТБ оборудованием для реализации образовательных программ по профессиям и специальностям, в том числе ТОП-50 и ТОП-регион  </a:t>
          </a:r>
          <a:endParaRPr lang="ru-RU" sz="1800" dirty="0">
            <a:latin typeface="Bookman Old Style" pitchFamily="18" charset="0"/>
          </a:endParaRPr>
        </a:p>
      </dgm:t>
    </dgm:pt>
    <dgm:pt modelId="{BEFD8749-00DA-496C-9251-E5AD1D2EB6CE}" type="parTrans" cxnId="{0227FC52-AFBB-433F-87C1-C3042C8BCD15}">
      <dgm:prSet/>
      <dgm:spPr/>
      <dgm:t>
        <a:bodyPr/>
        <a:lstStyle/>
        <a:p>
          <a:endParaRPr lang="ru-RU" sz="2000">
            <a:latin typeface="Bookman Old Style" pitchFamily="18" charset="0"/>
          </a:endParaRPr>
        </a:p>
      </dgm:t>
    </dgm:pt>
    <dgm:pt modelId="{0D343041-481F-46D8-BCD2-AE0E3C0180EC}" type="sibTrans" cxnId="{0227FC52-AFBB-433F-87C1-C3042C8BCD15}">
      <dgm:prSet/>
      <dgm:spPr/>
      <dgm:t>
        <a:bodyPr/>
        <a:lstStyle/>
        <a:p>
          <a:endParaRPr lang="ru-RU" sz="2000">
            <a:latin typeface="Bookman Old Style" pitchFamily="18" charset="0"/>
          </a:endParaRPr>
        </a:p>
      </dgm:t>
    </dgm:pt>
    <dgm:pt modelId="{DA1A2EDB-7C50-4DF8-B482-905B52158595}">
      <dgm:prSet custT="1"/>
      <dgm:spPr/>
      <dgm:t>
        <a:bodyPr/>
        <a:lstStyle/>
        <a:p>
          <a:pPr rtl="0"/>
          <a:r>
            <a:rPr lang="ru-RU" sz="1800" dirty="0" smtClean="0">
              <a:latin typeface="Bookman Old Style" pitchFamily="18" charset="0"/>
            </a:rPr>
            <a:t>Повышение квалификации преподавателей и мастеров п/о на основе использования передовых образовательных технологий</a:t>
          </a:r>
          <a:endParaRPr lang="ru-RU" sz="1800" dirty="0">
            <a:latin typeface="Bookman Old Style" pitchFamily="18" charset="0"/>
          </a:endParaRPr>
        </a:p>
      </dgm:t>
    </dgm:pt>
    <dgm:pt modelId="{45C47CDE-54E7-4B59-9FD9-0710D064E361}" type="parTrans" cxnId="{FF91C104-1E4C-4E32-A0CB-99623AA80ED0}">
      <dgm:prSet/>
      <dgm:spPr/>
      <dgm:t>
        <a:bodyPr/>
        <a:lstStyle/>
        <a:p>
          <a:endParaRPr lang="ru-RU" sz="2000">
            <a:latin typeface="Bookman Old Style" pitchFamily="18" charset="0"/>
          </a:endParaRPr>
        </a:p>
      </dgm:t>
    </dgm:pt>
    <dgm:pt modelId="{C9B239D4-5AE3-47AC-9E46-85E239FA42A5}" type="sibTrans" cxnId="{FF91C104-1E4C-4E32-A0CB-99623AA80ED0}">
      <dgm:prSet/>
      <dgm:spPr/>
      <dgm:t>
        <a:bodyPr/>
        <a:lstStyle/>
        <a:p>
          <a:endParaRPr lang="ru-RU" sz="2000">
            <a:latin typeface="Bookman Old Style" pitchFamily="18" charset="0"/>
          </a:endParaRPr>
        </a:p>
      </dgm:t>
    </dgm:pt>
    <dgm:pt modelId="{9CB0D29E-5844-47E7-B5A7-FE89739622F1}">
      <dgm:prSet custT="1"/>
      <dgm:spPr/>
      <dgm:t>
        <a:bodyPr/>
        <a:lstStyle/>
        <a:p>
          <a:pPr rtl="0"/>
          <a:r>
            <a:rPr lang="ru-RU" sz="1800" dirty="0" smtClean="0">
              <a:latin typeface="Bookman Old Style" pitchFamily="18" charset="0"/>
            </a:rPr>
            <a:t>Координация разработки и реализации сетевых образовательных программ </a:t>
          </a:r>
          <a:endParaRPr lang="ru-RU" sz="1800" dirty="0">
            <a:latin typeface="Bookman Old Style" pitchFamily="18" charset="0"/>
          </a:endParaRPr>
        </a:p>
      </dgm:t>
    </dgm:pt>
    <dgm:pt modelId="{CA8EE3EB-9F24-40E6-8CDF-30D6A4B9BA1B}" type="parTrans" cxnId="{5C29710A-D915-4A7F-98B0-B18A6572ADB9}">
      <dgm:prSet/>
      <dgm:spPr/>
      <dgm:t>
        <a:bodyPr/>
        <a:lstStyle/>
        <a:p>
          <a:endParaRPr lang="ru-RU" sz="2000">
            <a:latin typeface="Bookman Old Style" pitchFamily="18" charset="0"/>
          </a:endParaRPr>
        </a:p>
      </dgm:t>
    </dgm:pt>
    <dgm:pt modelId="{B11FD240-B35E-4323-A45E-B43047A46ADC}" type="sibTrans" cxnId="{5C29710A-D915-4A7F-98B0-B18A6572ADB9}">
      <dgm:prSet/>
      <dgm:spPr/>
      <dgm:t>
        <a:bodyPr/>
        <a:lstStyle/>
        <a:p>
          <a:endParaRPr lang="ru-RU" sz="2000">
            <a:latin typeface="Bookman Old Style" pitchFamily="18" charset="0"/>
          </a:endParaRPr>
        </a:p>
      </dgm:t>
    </dgm:pt>
    <dgm:pt modelId="{8DD4A142-9D7B-44AC-8EFF-283E728C4548}">
      <dgm:prSet custT="1"/>
      <dgm:spPr/>
      <dgm:t>
        <a:bodyPr/>
        <a:lstStyle/>
        <a:p>
          <a:pPr rtl="0"/>
          <a:r>
            <a:rPr lang="ru-RU" sz="1800" dirty="0" smtClean="0">
              <a:latin typeface="Bookman Old Style" pitchFamily="18" charset="0"/>
            </a:rPr>
            <a:t>Трансфер программ и технологий для подготовки кадров, в том числе по ТОП-50 и ТОП-регион в региональную сеть ПОО</a:t>
          </a:r>
          <a:endParaRPr lang="ru-RU" sz="1800" dirty="0">
            <a:latin typeface="Bookman Old Style" pitchFamily="18" charset="0"/>
          </a:endParaRPr>
        </a:p>
      </dgm:t>
    </dgm:pt>
    <dgm:pt modelId="{A6EAD8EB-FC2F-411F-8375-8CDBE39BE838}" type="parTrans" cxnId="{0B454DDB-6630-4579-93D4-AF0DE6037FA3}">
      <dgm:prSet/>
      <dgm:spPr/>
      <dgm:t>
        <a:bodyPr/>
        <a:lstStyle/>
        <a:p>
          <a:endParaRPr lang="ru-RU" sz="2000">
            <a:latin typeface="Bookman Old Style" pitchFamily="18" charset="0"/>
          </a:endParaRPr>
        </a:p>
      </dgm:t>
    </dgm:pt>
    <dgm:pt modelId="{F91E18C5-5D74-49C4-8839-862E1607A7E1}" type="sibTrans" cxnId="{0B454DDB-6630-4579-93D4-AF0DE6037FA3}">
      <dgm:prSet/>
      <dgm:spPr/>
      <dgm:t>
        <a:bodyPr/>
        <a:lstStyle/>
        <a:p>
          <a:endParaRPr lang="ru-RU" sz="2000">
            <a:latin typeface="Bookman Old Style" pitchFamily="18" charset="0"/>
          </a:endParaRPr>
        </a:p>
      </dgm:t>
    </dgm:pt>
    <dgm:pt modelId="{782249D3-D0FA-483E-9C9B-95456E7EDB73}">
      <dgm:prSet custT="1"/>
      <dgm:spPr/>
      <dgm:t>
        <a:bodyPr/>
        <a:lstStyle/>
        <a:p>
          <a:pPr rtl="0"/>
          <a:r>
            <a:rPr lang="ru-RU" sz="1800" dirty="0" smtClean="0">
              <a:latin typeface="Bookman Old Style" pitchFamily="18" charset="0"/>
            </a:rPr>
            <a:t>Развитие практических навыков, компетенций и творческого потенциала обучающихся  как факторов обеспечения  успеха  в чемпионатах ВСР</a:t>
          </a:r>
          <a:endParaRPr lang="ru-RU" sz="1800" dirty="0">
            <a:latin typeface="Bookman Old Style" pitchFamily="18" charset="0"/>
          </a:endParaRPr>
        </a:p>
      </dgm:t>
    </dgm:pt>
    <dgm:pt modelId="{37026E4C-D662-4EBC-95B3-6FCF566B5276}" type="parTrans" cxnId="{7AC88734-CC8A-4F71-9102-DE729AD1A228}">
      <dgm:prSet/>
      <dgm:spPr/>
      <dgm:t>
        <a:bodyPr/>
        <a:lstStyle/>
        <a:p>
          <a:endParaRPr lang="ru-RU" sz="2000">
            <a:latin typeface="Bookman Old Style" pitchFamily="18" charset="0"/>
          </a:endParaRPr>
        </a:p>
      </dgm:t>
    </dgm:pt>
    <dgm:pt modelId="{215BCCEE-A205-4F5E-BA62-B8A11431191A}" type="sibTrans" cxnId="{7AC88734-CC8A-4F71-9102-DE729AD1A228}">
      <dgm:prSet/>
      <dgm:spPr/>
      <dgm:t>
        <a:bodyPr/>
        <a:lstStyle/>
        <a:p>
          <a:endParaRPr lang="ru-RU" sz="2000">
            <a:latin typeface="Bookman Old Style" pitchFamily="18" charset="0"/>
          </a:endParaRPr>
        </a:p>
      </dgm:t>
    </dgm:pt>
    <dgm:pt modelId="{92C9CD83-1F99-4F40-9547-1E1F030CD75A}" type="pres">
      <dgm:prSet presAssocID="{B2C7ACDC-C8C7-4001-8253-4CFD43072EF8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BAEB93BB-2250-4EE5-BDE6-0CA0A3D377B8}" type="pres">
      <dgm:prSet presAssocID="{7F0FACF8-A3CC-4411-87CE-C1652CF44773}" presName="thickLine" presStyleLbl="alignNode1" presStyleIdx="0" presStyleCnt="5"/>
      <dgm:spPr/>
    </dgm:pt>
    <dgm:pt modelId="{009C7674-FBE7-4865-A0AC-85D43884B95F}" type="pres">
      <dgm:prSet presAssocID="{7F0FACF8-A3CC-4411-87CE-C1652CF44773}" presName="horz1" presStyleCnt="0"/>
      <dgm:spPr/>
    </dgm:pt>
    <dgm:pt modelId="{35676756-1567-42D0-8862-0C4A64B8E306}" type="pres">
      <dgm:prSet presAssocID="{7F0FACF8-A3CC-4411-87CE-C1652CF44773}" presName="tx1" presStyleLbl="revTx" presStyleIdx="0" presStyleCnt="5"/>
      <dgm:spPr/>
      <dgm:t>
        <a:bodyPr/>
        <a:lstStyle/>
        <a:p>
          <a:endParaRPr lang="ru-RU"/>
        </a:p>
      </dgm:t>
    </dgm:pt>
    <dgm:pt modelId="{14213E59-F5F8-479C-B28C-2F7F637A4204}" type="pres">
      <dgm:prSet presAssocID="{7F0FACF8-A3CC-4411-87CE-C1652CF44773}" presName="vert1" presStyleCnt="0"/>
      <dgm:spPr/>
    </dgm:pt>
    <dgm:pt modelId="{FEC189C9-EE9A-4236-8C01-4A742CACBF65}" type="pres">
      <dgm:prSet presAssocID="{DA1A2EDB-7C50-4DF8-B482-905B52158595}" presName="thickLine" presStyleLbl="alignNode1" presStyleIdx="1" presStyleCnt="5"/>
      <dgm:spPr/>
    </dgm:pt>
    <dgm:pt modelId="{392F7343-C817-45B4-9A19-CFC59521DEC7}" type="pres">
      <dgm:prSet presAssocID="{DA1A2EDB-7C50-4DF8-B482-905B52158595}" presName="horz1" presStyleCnt="0"/>
      <dgm:spPr/>
    </dgm:pt>
    <dgm:pt modelId="{11671EFD-5D8B-419B-BD12-614F088CBA93}" type="pres">
      <dgm:prSet presAssocID="{DA1A2EDB-7C50-4DF8-B482-905B52158595}" presName="tx1" presStyleLbl="revTx" presStyleIdx="1" presStyleCnt="5"/>
      <dgm:spPr/>
      <dgm:t>
        <a:bodyPr/>
        <a:lstStyle/>
        <a:p>
          <a:endParaRPr lang="ru-RU"/>
        </a:p>
      </dgm:t>
    </dgm:pt>
    <dgm:pt modelId="{F6211ABA-F043-4960-896E-824EBD9A9C64}" type="pres">
      <dgm:prSet presAssocID="{DA1A2EDB-7C50-4DF8-B482-905B52158595}" presName="vert1" presStyleCnt="0"/>
      <dgm:spPr/>
    </dgm:pt>
    <dgm:pt modelId="{1346C607-976D-4522-9865-7404AC6B2C0F}" type="pres">
      <dgm:prSet presAssocID="{9CB0D29E-5844-47E7-B5A7-FE89739622F1}" presName="thickLine" presStyleLbl="alignNode1" presStyleIdx="2" presStyleCnt="5"/>
      <dgm:spPr/>
    </dgm:pt>
    <dgm:pt modelId="{4BAE722C-0799-4105-AE96-E2A535D072D2}" type="pres">
      <dgm:prSet presAssocID="{9CB0D29E-5844-47E7-B5A7-FE89739622F1}" presName="horz1" presStyleCnt="0"/>
      <dgm:spPr/>
    </dgm:pt>
    <dgm:pt modelId="{F2091428-912B-4835-BA51-C41DDB5CAF2F}" type="pres">
      <dgm:prSet presAssocID="{9CB0D29E-5844-47E7-B5A7-FE89739622F1}" presName="tx1" presStyleLbl="revTx" presStyleIdx="2" presStyleCnt="5"/>
      <dgm:spPr/>
      <dgm:t>
        <a:bodyPr/>
        <a:lstStyle/>
        <a:p>
          <a:endParaRPr lang="ru-RU"/>
        </a:p>
      </dgm:t>
    </dgm:pt>
    <dgm:pt modelId="{37E5D9FF-73AD-4D76-8793-155229705426}" type="pres">
      <dgm:prSet presAssocID="{9CB0D29E-5844-47E7-B5A7-FE89739622F1}" presName="vert1" presStyleCnt="0"/>
      <dgm:spPr/>
    </dgm:pt>
    <dgm:pt modelId="{EC9FDB4C-94E8-46ED-9E4B-17F41A8759B6}" type="pres">
      <dgm:prSet presAssocID="{8DD4A142-9D7B-44AC-8EFF-283E728C4548}" presName="thickLine" presStyleLbl="alignNode1" presStyleIdx="3" presStyleCnt="5"/>
      <dgm:spPr/>
    </dgm:pt>
    <dgm:pt modelId="{73632ED4-8C74-41F6-915F-8F6978F08133}" type="pres">
      <dgm:prSet presAssocID="{8DD4A142-9D7B-44AC-8EFF-283E728C4548}" presName="horz1" presStyleCnt="0"/>
      <dgm:spPr/>
    </dgm:pt>
    <dgm:pt modelId="{7911D196-2576-465C-9F95-FA4DBE9B43C3}" type="pres">
      <dgm:prSet presAssocID="{8DD4A142-9D7B-44AC-8EFF-283E728C4548}" presName="tx1" presStyleLbl="revTx" presStyleIdx="3" presStyleCnt="5" custLinFactNeighborX="-4405"/>
      <dgm:spPr/>
      <dgm:t>
        <a:bodyPr/>
        <a:lstStyle/>
        <a:p>
          <a:endParaRPr lang="ru-RU"/>
        </a:p>
      </dgm:t>
    </dgm:pt>
    <dgm:pt modelId="{F8BC9C62-8776-4F4D-9C5C-D86DEAE6E06A}" type="pres">
      <dgm:prSet presAssocID="{8DD4A142-9D7B-44AC-8EFF-283E728C4548}" presName="vert1" presStyleCnt="0"/>
      <dgm:spPr/>
    </dgm:pt>
    <dgm:pt modelId="{DBCEA77D-BDF0-424B-9BBA-B67CCA66C393}" type="pres">
      <dgm:prSet presAssocID="{782249D3-D0FA-483E-9C9B-95456E7EDB73}" presName="thickLine" presStyleLbl="alignNode1" presStyleIdx="4" presStyleCnt="5" custLinFactNeighborX="1028" custLinFactNeighborY="3323"/>
      <dgm:spPr/>
    </dgm:pt>
    <dgm:pt modelId="{7110DA8D-8DEC-45CB-9FD6-E4F5B4FD0356}" type="pres">
      <dgm:prSet presAssocID="{782249D3-D0FA-483E-9C9B-95456E7EDB73}" presName="horz1" presStyleCnt="0"/>
      <dgm:spPr/>
    </dgm:pt>
    <dgm:pt modelId="{40369B7F-DB09-4879-99FF-71E98FE8ED53}" type="pres">
      <dgm:prSet presAssocID="{782249D3-D0FA-483E-9C9B-95456E7EDB73}" presName="tx1" presStyleLbl="revTx" presStyleIdx="4" presStyleCnt="5"/>
      <dgm:spPr/>
      <dgm:t>
        <a:bodyPr/>
        <a:lstStyle/>
        <a:p>
          <a:endParaRPr lang="ru-RU"/>
        </a:p>
      </dgm:t>
    </dgm:pt>
    <dgm:pt modelId="{34E4AF12-5DB8-48F6-9D5B-CA6CDF84F2FB}" type="pres">
      <dgm:prSet presAssocID="{782249D3-D0FA-483E-9C9B-95456E7EDB73}" presName="vert1" presStyleCnt="0"/>
      <dgm:spPr/>
    </dgm:pt>
  </dgm:ptLst>
  <dgm:cxnLst>
    <dgm:cxn modelId="{A9E9CDE4-293F-4DD1-A95A-12F8732C5ABA}" type="presOf" srcId="{7F0FACF8-A3CC-4411-87CE-C1652CF44773}" destId="{35676756-1567-42D0-8862-0C4A64B8E306}" srcOrd="0" destOrd="0" presId="urn:microsoft.com/office/officeart/2008/layout/LinedList"/>
    <dgm:cxn modelId="{FF91C104-1E4C-4E32-A0CB-99623AA80ED0}" srcId="{B2C7ACDC-C8C7-4001-8253-4CFD43072EF8}" destId="{DA1A2EDB-7C50-4DF8-B482-905B52158595}" srcOrd="1" destOrd="0" parTransId="{45C47CDE-54E7-4B59-9FD9-0710D064E361}" sibTransId="{C9B239D4-5AE3-47AC-9E46-85E239FA42A5}"/>
    <dgm:cxn modelId="{0227FC52-AFBB-433F-87C1-C3042C8BCD15}" srcId="{B2C7ACDC-C8C7-4001-8253-4CFD43072EF8}" destId="{7F0FACF8-A3CC-4411-87CE-C1652CF44773}" srcOrd="0" destOrd="0" parTransId="{BEFD8749-00DA-496C-9251-E5AD1D2EB6CE}" sibTransId="{0D343041-481F-46D8-BCD2-AE0E3C0180EC}"/>
    <dgm:cxn modelId="{F8693F7C-65F7-496B-992A-CF69278D27FC}" type="presOf" srcId="{DA1A2EDB-7C50-4DF8-B482-905B52158595}" destId="{11671EFD-5D8B-419B-BD12-614F088CBA93}" srcOrd="0" destOrd="0" presId="urn:microsoft.com/office/officeart/2008/layout/LinedList"/>
    <dgm:cxn modelId="{5C29710A-D915-4A7F-98B0-B18A6572ADB9}" srcId="{B2C7ACDC-C8C7-4001-8253-4CFD43072EF8}" destId="{9CB0D29E-5844-47E7-B5A7-FE89739622F1}" srcOrd="2" destOrd="0" parTransId="{CA8EE3EB-9F24-40E6-8CDF-30D6A4B9BA1B}" sibTransId="{B11FD240-B35E-4323-A45E-B43047A46ADC}"/>
    <dgm:cxn modelId="{A105AADE-0606-41A0-82B5-E1D105349D3C}" type="presOf" srcId="{782249D3-D0FA-483E-9C9B-95456E7EDB73}" destId="{40369B7F-DB09-4879-99FF-71E98FE8ED53}" srcOrd="0" destOrd="0" presId="urn:microsoft.com/office/officeart/2008/layout/LinedList"/>
    <dgm:cxn modelId="{E9256A9D-29E5-43BD-BEDC-0B0F558DA416}" type="presOf" srcId="{9CB0D29E-5844-47E7-B5A7-FE89739622F1}" destId="{F2091428-912B-4835-BA51-C41DDB5CAF2F}" srcOrd="0" destOrd="0" presId="urn:microsoft.com/office/officeart/2008/layout/LinedList"/>
    <dgm:cxn modelId="{7AC88734-CC8A-4F71-9102-DE729AD1A228}" srcId="{B2C7ACDC-C8C7-4001-8253-4CFD43072EF8}" destId="{782249D3-D0FA-483E-9C9B-95456E7EDB73}" srcOrd="4" destOrd="0" parTransId="{37026E4C-D662-4EBC-95B3-6FCF566B5276}" sibTransId="{215BCCEE-A205-4F5E-BA62-B8A11431191A}"/>
    <dgm:cxn modelId="{0B454DDB-6630-4579-93D4-AF0DE6037FA3}" srcId="{B2C7ACDC-C8C7-4001-8253-4CFD43072EF8}" destId="{8DD4A142-9D7B-44AC-8EFF-283E728C4548}" srcOrd="3" destOrd="0" parTransId="{A6EAD8EB-FC2F-411F-8375-8CDBE39BE838}" sibTransId="{F91E18C5-5D74-49C4-8839-862E1607A7E1}"/>
    <dgm:cxn modelId="{55DB2A63-0912-41CA-9EC6-9E41FFA095EA}" type="presOf" srcId="{8DD4A142-9D7B-44AC-8EFF-283E728C4548}" destId="{7911D196-2576-465C-9F95-FA4DBE9B43C3}" srcOrd="0" destOrd="0" presId="urn:microsoft.com/office/officeart/2008/layout/LinedList"/>
    <dgm:cxn modelId="{6D9E1D27-8212-46A1-91DA-209E79F022BF}" type="presOf" srcId="{B2C7ACDC-C8C7-4001-8253-4CFD43072EF8}" destId="{92C9CD83-1F99-4F40-9547-1E1F030CD75A}" srcOrd="0" destOrd="0" presId="urn:microsoft.com/office/officeart/2008/layout/LinedList"/>
    <dgm:cxn modelId="{3CFC3F6F-2915-4979-A73F-0FA758E9D1D8}" type="presParOf" srcId="{92C9CD83-1F99-4F40-9547-1E1F030CD75A}" destId="{BAEB93BB-2250-4EE5-BDE6-0CA0A3D377B8}" srcOrd="0" destOrd="0" presId="urn:microsoft.com/office/officeart/2008/layout/LinedList"/>
    <dgm:cxn modelId="{B9B6A98E-143A-4FF4-9E83-D17D202662E6}" type="presParOf" srcId="{92C9CD83-1F99-4F40-9547-1E1F030CD75A}" destId="{009C7674-FBE7-4865-A0AC-85D43884B95F}" srcOrd="1" destOrd="0" presId="urn:microsoft.com/office/officeart/2008/layout/LinedList"/>
    <dgm:cxn modelId="{EDC9D98F-0B0F-4EF4-BCD9-D6B71A623ECA}" type="presParOf" srcId="{009C7674-FBE7-4865-A0AC-85D43884B95F}" destId="{35676756-1567-42D0-8862-0C4A64B8E306}" srcOrd="0" destOrd="0" presId="urn:microsoft.com/office/officeart/2008/layout/LinedList"/>
    <dgm:cxn modelId="{AEA24C10-DADB-425D-8FB9-70FCBF4CED79}" type="presParOf" srcId="{009C7674-FBE7-4865-A0AC-85D43884B95F}" destId="{14213E59-F5F8-479C-B28C-2F7F637A4204}" srcOrd="1" destOrd="0" presId="urn:microsoft.com/office/officeart/2008/layout/LinedList"/>
    <dgm:cxn modelId="{0764EFB7-F601-4B72-BA49-574A0F6A4965}" type="presParOf" srcId="{92C9CD83-1F99-4F40-9547-1E1F030CD75A}" destId="{FEC189C9-EE9A-4236-8C01-4A742CACBF65}" srcOrd="2" destOrd="0" presId="urn:microsoft.com/office/officeart/2008/layout/LinedList"/>
    <dgm:cxn modelId="{57EB071E-5C5C-4F1F-A38A-D9346408AD26}" type="presParOf" srcId="{92C9CD83-1F99-4F40-9547-1E1F030CD75A}" destId="{392F7343-C817-45B4-9A19-CFC59521DEC7}" srcOrd="3" destOrd="0" presId="urn:microsoft.com/office/officeart/2008/layout/LinedList"/>
    <dgm:cxn modelId="{5E4E16D2-5700-4678-9B64-EB497F04339A}" type="presParOf" srcId="{392F7343-C817-45B4-9A19-CFC59521DEC7}" destId="{11671EFD-5D8B-419B-BD12-614F088CBA93}" srcOrd="0" destOrd="0" presId="urn:microsoft.com/office/officeart/2008/layout/LinedList"/>
    <dgm:cxn modelId="{058DA06F-BD0F-44A5-9234-F3180830B1E5}" type="presParOf" srcId="{392F7343-C817-45B4-9A19-CFC59521DEC7}" destId="{F6211ABA-F043-4960-896E-824EBD9A9C64}" srcOrd="1" destOrd="0" presId="urn:microsoft.com/office/officeart/2008/layout/LinedList"/>
    <dgm:cxn modelId="{B216A92C-9DBA-4616-A7E1-34E5CC16F4C4}" type="presParOf" srcId="{92C9CD83-1F99-4F40-9547-1E1F030CD75A}" destId="{1346C607-976D-4522-9865-7404AC6B2C0F}" srcOrd="4" destOrd="0" presId="urn:microsoft.com/office/officeart/2008/layout/LinedList"/>
    <dgm:cxn modelId="{EB5E879F-48A2-4C77-A335-EFD6E5EA4ECB}" type="presParOf" srcId="{92C9CD83-1F99-4F40-9547-1E1F030CD75A}" destId="{4BAE722C-0799-4105-AE96-E2A535D072D2}" srcOrd="5" destOrd="0" presId="urn:microsoft.com/office/officeart/2008/layout/LinedList"/>
    <dgm:cxn modelId="{EB456A1C-24AC-4BCB-A80F-4BA1A656A841}" type="presParOf" srcId="{4BAE722C-0799-4105-AE96-E2A535D072D2}" destId="{F2091428-912B-4835-BA51-C41DDB5CAF2F}" srcOrd="0" destOrd="0" presId="urn:microsoft.com/office/officeart/2008/layout/LinedList"/>
    <dgm:cxn modelId="{055128BE-6121-4A57-BE00-FCCC258A9B17}" type="presParOf" srcId="{4BAE722C-0799-4105-AE96-E2A535D072D2}" destId="{37E5D9FF-73AD-4D76-8793-155229705426}" srcOrd="1" destOrd="0" presId="urn:microsoft.com/office/officeart/2008/layout/LinedList"/>
    <dgm:cxn modelId="{C1322816-4B08-435E-B89A-89BB134E0F35}" type="presParOf" srcId="{92C9CD83-1F99-4F40-9547-1E1F030CD75A}" destId="{EC9FDB4C-94E8-46ED-9E4B-17F41A8759B6}" srcOrd="6" destOrd="0" presId="urn:microsoft.com/office/officeart/2008/layout/LinedList"/>
    <dgm:cxn modelId="{7119F7BA-EDCF-4963-9381-95E56C8B491B}" type="presParOf" srcId="{92C9CD83-1F99-4F40-9547-1E1F030CD75A}" destId="{73632ED4-8C74-41F6-915F-8F6978F08133}" srcOrd="7" destOrd="0" presId="urn:microsoft.com/office/officeart/2008/layout/LinedList"/>
    <dgm:cxn modelId="{FA807E82-D2F4-44E0-9C49-E7F8741913DA}" type="presParOf" srcId="{73632ED4-8C74-41F6-915F-8F6978F08133}" destId="{7911D196-2576-465C-9F95-FA4DBE9B43C3}" srcOrd="0" destOrd="0" presId="urn:microsoft.com/office/officeart/2008/layout/LinedList"/>
    <dgm:cxn modelId="{642A59BE-32F3-430D-9AE4-24C71B2F1370}" type="presParOf" srcId="{73632ED4-8C74-41F6-915F-8F6978F08133}" destId="{F8BC9C62-8776-4F4D-9C5C-D86DEAE6E06A}" srcOrd="1" destOrd="0" presId="urn:microsoft.com/office/officeart/2008/layout/LinedList"/>
    <dgm:cxn modelId="{3678AC16-3463-4381-906D-D0A79889E9C1}" type="presParOf" srcId="{92C9CD83-1F99-4F40-9547-1E1F030CD75A}" destId="{DBCEA77D-BDF0-424B-9BBA-B67CCA66C393}" srcOrd="8" destOrd="0" presId="urn:microsoft.com/office/officeart/2008/layout/LinedList"/>
    <dgm:cxn modelId="{6219CD67-AAD4-4C65-B108-8C4D17EF3258}" type="presParOf" srcId="{92C9CD83-1F99-4F40-9547-1E1F030CD75A}" destId="{7110DA8D-8DEC-45CB-9FD6-E4F5B4FD0356}" srcOrd="9" destOrd="0" presId="urn:microsoft.com/office/officeart/2008/layout/LinedList"/>
    <dgm:cxn modelId="{888FD374-7F2F-457D-AC41-49B37A0F3E55}" type="presParOf" srcId="{7110DA8D-8DEC-45CB-9FD6-E4F5B4FD0356}" destId="{40369B7F-DB09-4879-99FF-71E98FE8ED53}" srcOrd="0" destOrd="0" presId="urn:microsoft.com/office/officeart/2008/layout/LinedList"/>
    <dgm:cxn modelId="{79F5A271-B240-4131-B2DC-FF0B1A17DB5D}" type="presParOf" srcId="{7110DA8D-8DEC-45CB-9FD6-E4F5B4FD0356}" destId="{34E4AF12-5DB8-48F6-9D5B-CA6CDF84F2F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AEF355-49D8-48F3-9D9D-BAEA78E8C544}">
      <dsp:nvSpPr>
        <dsp:cNvPr id="0" name=""/>
        <dsp:cNvSpPr/>
      </dsp:nvSpPr>
      <dsp:spPr>
        <a:xfrm>
          <a:off x="0" y="2747"/>
          <a:ext cx="4041775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1D4BAE-3299-44B5-BBC4-8BE3D145E3C5}">
      <dsp:nvSpPr>
        <dsp:cNvPr id="0" name=""/>
        <dsp:cNvSpPr/>
      </dsp:nvSpPr>
      <dsp:spPr>
        <a:xfrm>
          <a:off x="0" y="2747"/>
          <a:ext cx="4041775" cy="9367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smtClean="0">
              <a:latin typeface="Bookman Old Style" pitchFamily="18" charset="0"/>
            </a:rPr>
            <a:t>корректировка образовательных программ на основании требований</a:t>
          </a:r>
          <a:r>
            <a:rPr lang="ru-RU" sz="1300" i="1" kern="1200" smtClean="0">
              <a:latin typeface="Bookman Old Style" pitchFamily="18" charset="0"/>
            </a:rPr>
            <a:t> </a:t>
          </a:r>
          <a:r>
            <a:rPr lang="ru-RU" sz="1300" kern="1200" smtClean="0">
              <a:latin typeface="Bookman Old Style" pitchFamily="18" charset="0"/>
            </a:rPr>
            <a:t>стандартов </a:t>
          </a:r>
          <a:r>
            <a:rPr lang="en-US" sz="1300" kern="1200" smtClean="0">
              <a:latin typeface="Bookman Old Style" pitchFamily="18" charset="0"/>
            </a:rPr>
            <a:t>WSR</a:t>
          </a:r>
          <a:endParaRPr lang="ru-RU" sz="1300" kern="1200">
            <a:latin typeface="Bookman Old Style" pitchFamily="18" charset="0"/>
          </a:endParaRPr>
        </a:p>
      </dsp:txBody>
      <dsp:txXfrm>
        <a:off x="0" y="2747"/>
        <a:ext cx="4041775" cy="936767"/>
      </dsp:txXfrm>
    </dsp:sp>
    <dsp:sp modelId="{9D282495-0903-45DB-9932-3054F1CBBBE4}">
      <dsp:nvSpPr>
        <dsp:cNvPr id="0" name=""/>
        <dsp:cNvSpPr/>
      </dsp:nvSpPr>
      <dsp:spPr>
        <a:xfrm>
          <a:off x="0" y="939514"/>
          <a:ext cx="4041775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7B7E1F-5A48-4D4F-B7CA-FF240116C936}">
      <dsp:nvSpPr>
        <dsp:cNvPr id="0" name=""/>
        <dsp:cNvSpPr/>
      </dsp:nvSpPr>
      <dsp:spPr>
        <a:xfrm>
          <a:off x="0" y="939514"/>
          <a:ext cx="4041775" cy="9367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smtClean="0">
              <a:latin typeface="Bookman Old Style" pitchFamily="18" charset="0"/>
            </a:rPr>
            <a:t>создание условий для обучения экспертов и взаимодействия с зарубежными экспертными сообществами World Skills International</a:t>
          </a:r>
          <a:endParaRPr lang="ru-RU" sz="1300" kern="1200">
            <a:latin typeface="Bookman Old Style" pitchFamily="18" charset="0"/>
          </a:endParaRPr>
        </a:p>
      </dsp:txBody>
      <dsp:txXfrm>
        <a:off x="0" y="939514"/>
        <a:ext cx="4041775" cy="936767"/>
      </dsp:txXfrm>
    </dsp:sp>
    <dsp:sp modelId="{D2D3A3F3-64E7-4A1A-BF64-19737117B3DB}">
      <dsp:nvSpPr>
        <dsp:cNvPr id="0" name=""/>
        <dsp:cNvSpPr/>
      </dsp:nvSpPr>
      <dsp:spPr>
        <a:xfrm>
          <a:off x="0" y="1876282"/>
          <a:ext cx="4041775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246CC0-0168-4C26-AC60-BDB207233978}">
      <dsp:nvSpPr>
        <dsp:cNvPr id="0" name=""/>
        <dsp:cNvSpPr/>
      </dsp:nvSpPr>
      <dsp:spPr>
        <a:xfrm>
          <a:off x="0" y="1876282"/>
          <a:ext cx="4041775" cy="9367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smtClean="0">
              <a:latin typeface="Bookman Old Style" pitchFamily="18" charset="0"/>
            </a:rPr>
            <a:t>обновление производственного оборудования </a:t>
          </a:r>
          <a:endParaRPr lang="ru-RU" sz="1300" kern="1200">
            <a:latin typeface="Bookman Old Style" pitchFamily="18" charset="0"/>
          </a:endParaRPr>
        </a:p>
      </dsp:txBody>
      <dsp:txXfrm>
        <a:off x="0" y="1876282"/>
        <a:ext cx="4041775" cy="936767"/>
      </dsp:txXfrm>
    </dsp:sp>
    <dsp:sp modelId="{FFFC9878-A4CD-4D47-8B11-EA2D139AC901}">
      <dsp:nvSpPr>
        <dsp:cNvPr id="0" name=""/>
        <dsp:cNvSpPr/>
      </dsp:nvSpPr>
      <dsp:spPr>
        <a:xfrm>
          <a:off x="0" y="2813050"/>
          <a:ext cx="4041775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5CF2A5-5B9A-45BE-99A0-F88F96A1AA33}">
      <dsp:nvSpPr>
        <dsp:cNvPr id="0" name=""/>
        <dsp:cNvSpPr/>
      </dsp:nvSpPr>
      <dsp:spPr>
        <a:xfrm>
          <a:off x="0" y="2813050"/>
          <a:ext cx="4041775" cy="9367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Bookman Old Style" pitchFamily="18" charset="0"/>
            </a:rPr>
            <a:t>развитие государственно-частного партнерства путем объединения усилий государства, бизнеса и общества для решения общественно значимых задач</a:t>
          </a:r>
          <a:endParaRPr lang="ru-RU" sz="1300" kern="1200" dirty="0">
            <a:latin typeface="Bookman Old Style" pitchFamily="18" charset="0"/>
          </a:endParaRPr>
        </a:p>
      </dsp:txBody>
      <dsp:txXfrm>
        <a:off x="0" y="2813050"/>
        <a:ext cx="4041775" cy="936767"/>
      </dsp:txXfrm>
    </dsp:sp>
    <dsp:sp modelId="{D7CCF288-E163-4710-9779-3DE7D4FCE9A0}">
      <dsp:nvSpPr>
        <dsp:cNvPr id="0" name=""/>
        <dsp:cNvSpPr/>
      </dsp:nvSpPr>
      <dsp:spPr>
        <a:xfrm>
          <a:off x="0" y="3749817"/>
          <a:ext cx="4041775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CFFBAB-80AA-4490-8317-178BFE3DD53C}">
      <dsp:nvSpPr>
        <dsp:cNvPr id="0" name=""/>
        <dsp:cNvSpPr/>
      </dsp:nvSpPr>
      <dsp:spPr>
        <a:xfrm>
          <a:off x="0" y="3749817"/>
          <a:ext cx="4041775" cy="9367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smtClean="0">
              <a:latin typeface="Bookman Old Style" pitchFamily="18" charset="0"/>
            </a:rPr>
            <a:t>повышение мотивации молодежи к развитию профессиональной образованности и повышению уровня квалификации для достижения карьерного и личностного роста </a:t>
          </a:r>
          <a:endParaRPr lang="ru-RU" sz="1300" kern="1200">
            <a:latin typeface="Bookman Old Style" pitchFamily="18" charset="0"/>
          </a:endParaRPr>
        </a:p>
      </dsp:txBody>
      <dsp:txXfrm>
        <a:off x="0" y="3749817"/>
        <a:ext cx="4041775" cy="936767"/>
      </dsp:txXfrm>
    </dsp:sp>
    <dsp:sp modelId="{47614E8B-ACE6-4DA4-A32C-4E4704CC0319}">
      <dsp:nvSpPr>
        <dsp:cNvPr id="0" name=""/>
        <dsp:cNvSpPr/>
      </dsp:nvSpPr>
      <dsp:spPr>
        <a:xfrm>
          <a:off x="0" y="4686585"/>
          <a:ext cx="4041775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16EF0E-CCAA-4796-97BB-DCD65394BAE0}">
      <dsp:nvSpPr>
        <dsp:cNvPr id="0" name=""/>
        <dsp:cNvSpPr/>
      </dsp:nvSpPr>
      <dsp:spPr>
        <a:xfrm>
          <a:off x="0" y="4686585"/>
          <a:ext cx="4041775" cy="9367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smtClean="0">
              <a:latin typeface="Bookman Old Style" pitchFamily="18" charset="0"/>
            </a:rPr>
            <a:t>выявление лучших представителей профессий с целью формирования Национальной сборной </a:t>
          </a:r>
          <a:r>
            <a:rPr lang="en-US" sz="1300" kern="1200" smtClean="0">
              <a:latin typeface="Bookman Old Style" pitchFamily="18" charset="0"/>
            </a:rPr>
            <a:t>World Skills Russia</a:t>
          </a:r>
          <a:r>
            <a:rPr lang="ru-RU" sz="1300" kern="1200" smtClean="0">
              <a:latin typeface="Bookman Old Style" pitchFamily="18" charset="0"/>
            </a:rPr>
            <a:t> для участия в международных чемпионатах World Skills International </a:t>
          </a:r>
          <a:endParaRPr lang="ru-RU" sz="1300" kern="1200">
            <a:latin typeface="Bookman Old Style" pitchFamily="18" charset="0"/>
          </a:endParaRPr>
        </a:p>
      </dsp:txBody>
      <dsp:txXfrm>
        <a:off x="0" y="4686585"/>
        <a:ext cx="4041775" cy="9367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9BD2FC-B7A8-4CE7-9AC4-76DE54BE970D}">
      <dsp:nvSpPr>
        <dsp:cNvPr id="0" name=""/>
        <dsp:cNvSpPr/>
      </dsp:nvSpPr>
      <dsp:spPr>
        <a:xfrm>
          <a:off x="0" y="612"/>
          <a:ext cx="7901354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B67097-A22E-40C4-9330-83FC18B34B65}">
      <dsp:nvSpPr>
        <dsp:cNvPr id="0" name=""/>
        <dsp:cNvSpPr/>
      </dsp:nvSpPr>
      <dsp:spPr>
        <a:xfrm>
          <a:off x="0" y="612"/>
          <a:ext cx="7901354" cy="557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Bookman Old Style" pitchFamily="18" charset="0"/>
            </a:rPr>
            <a:t>Подготовка и проведение семинара по сертификации экспертов ВСР (отв. </a:t>
          </a:r>
          <a:r>
            <a:rPr lang="ru-RU" sz="1400" kern="1200" dirty="0" err="1" smtClean="0">
              <a:latin typeface="Bookman Old Style" pitchFamily="18" charset="0"/>
            </a:rPr>
            <a:t>Пиджакова</a:t>
          </a:r>
          <a:r>
            <a:rPr lang="ru-RU" sz="1400" kern="1200" dirty="0" smtClean="0">
              <a:latin typeface="Bookman Old Style" pitchFamily="18" charset="0"/>
            </a:rPr>
            <a:t> А.В.)</a:t>
          </a:r>
          <a:endParaRPr lang="ru-RU" sz="1400" kern="1200" dirty="0">
            <a:latin typeface="Bookman Old Style" pitchFamily="18" charset="0"/>
          </a:endParaRPr>
        </a:p>
      </dsp:txBody>
      <dsp:txXfrm>
        <a:off x="0" y="612"/>
        <a:ext cx="7901354" cy="557035"/>
      </dsp:txXfrm>
    </dsp:sp>
    <dsp:sp modelId="{5DD6AFB4-4BF2-4CA1-87A7-082635019B07}">
      <dsp:nvSpPr>
        <dsp:cNvPr id="0" name=""/>
        <dsp:cNvSpPr/>
      </dsp:nvSpPr>
      <dsp:spPr>
        <a:xfrm>
          <a:off x="0" y="557647"/>
          <a:ext cx="7901354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0A23F3-4AEC-4AE1-A33A-59F02B6F4826}">
      <dsp:nvSpPr>
        <dsp:cNvPr id="0" name=""/>
        <dsp:cNvSpPr/>
      </dsp:nvSpPr>
      <dsp:spPr>
        <a:xfrm>
          <a:off x="0" y="557647"/>
          <a:ext cx="7901354" cy="557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Bookman Old Style" pitchFamily="18" charset="0"/>
            </a:rPr>
            <a:t>Разработка памятки  по сертификации экспертов ВСР</a:t>
          </a:r>
          <a:endParaRPr lang="ru-RU" sz="1400" kern="1200" dirty="0">
            <a:latin typeface="Bookman Old Style" pitchFamily="18" charset="0"/>
          </a:endParaRPr>
        </a:p>
      </dsp:txBody>
      <dsp:txXfrm>
        <a:off x="0" y="557647"/>
        <a:ext cx="7901354" cy="557035"/>
      </dsp:txXfrm>
    </dsp:sp>
    <dsp:sp modelId="{F6E5CDC4-EB59-4F89-B62D-B4DB1B904450}">
      <dsp:nvSpPr>
        <dsp:cNvPr id="0" name=""/>
        <dsp:cNvSpPr/>
      </dsp:nvSpPr>
      <dsp:spPr>
        <a:xfrm>
          <a:off x="0" y="1114683"/>
          <a:ext cx="7901354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7554D6-85A8-4A30-9A6C-709F8761D426}">
      <dsp:nvSpPr>
        <dsp:cNvPr id="0" name=""/>
        <dsp:cNvSpPr/>
      </dsp:nvSpPr>
      <dsp:spPr>
        <a:xfrm>
          <a:off x="0" y="1114683"/>
          <a:ext cx="7901354" cy="557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Bookman Old Style" pitchFamily="18" charset="0"/>
            </a:rPr>
            <a:t>Подготовка и проведение семинара по аккредитации СЦК (отв. </a:t>
          </a:r>
          <a:r>
            <a:rPr lang="ru-RU" sz="1400" kern="1200" dirty="0" err="1" smtClean="0">
              <a:latin typeface="Bookman Old Style" pitchFamily="18" charset="0"/>
            </a:rPr>
            <a:t>Пиджакова</a:t>
          </a:r>
          <a:r>
            <a:rPr lang="ru-RU" sz="1400" kern="1200" dirty="0" smtClean="0">
              <a:latin typeface="Bookman Old Style" pitchFamily="18" charset="0"/>
            </a:rPr>
            <a:t> А.В.)</a:t>
          </a:r>
          <a:endParaRPr lang="ru-RU" sz="1400" kern="1200" dirty="0">
            <a:latin typeface="Bookman Old Style" pitchFamily="18" charset="0"/>
          </a:endParaRPr>
        </a:p>
      </dsp:txBody>
      <dsp:txXfrm>
        <a:off x="0" y="1114683"/>
        <a:ext cx="7901354" cy="557035"/>
      </dsp:txXfrm>
    </dsp:sp>
    <dsp:sp modelId="{00576CAC-72C2-41C8-9D27-D109C13B6593}">
      <dsp:nvSpPr>
        <dsp:cNvPr id="0" name=""/>
        <dsp:cNvSpPr/>
      </dsp:nvSpPr>
      <dsp:spPr>
        <a:xfrm>
          <a:off x="0" y="1671719"/>
          <a:ext cx="7901354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CBF088-3901-492D-8265-A78DC9459317}">
      <dsp:nvSpPr>
        <dsp:cNvPr id="0" name=""/>
        <dsp:cNvSpPr/>
      </dsp:nvSpPr>
      <dsp:spPr>
        <a:xfrm>
          <a:off x="0" y="1671719"/>
          <a:ext cx="7901354" cy="557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Bookman Old Style" pitchFamily="18" charset="0"/>
            </a:rPr>
            <a:t>Разработка памятки по аккредитации СЦК</a:t>
          </a:r>
          <a:endParaRPr lang="ru-RU" sz="1400" kern="1200" dirty="0">
            <a:latin typeface="Bookman Old Style" pitchFamily="18" charset="0"/>
          </a:endParaRPr>
        </a:p>
      </dsp:txBody>
      <dsp:txXfrm>
        <a:off x="0" y="1671719"/>
        <a:ext cx="7901354" cy="557035"/>
      </dsp:txXfrm>
    </dsp:sp>
    <dsp:sp modelId="{D26DEA05-4CE7-4692-A0A6-1757157DF488}">
      <dsp:nvSpPr>
        <dsp:cNvPr id="0" name=""/>
        <dsp:cNvSpPr/>
      </dsp:nvSpPr>
      <dsp:spPr>
        <a:xfrm>
          <a:off x="0" y="2228755"/>
          <a:ext cx="7901354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14FA29-FCA9-4D81-9D0E-4867C261AD18}">
      <dsp:nvSpPr>
        <dsp:cNvPr id="0" name=""/>
        <dsp:cNvSpPr/>
      </dsp:nvSpPr>
      <dsp:spPr>
        <a:xfrm>
          <a:off x="0" y="2228755"/>
          <a:ext cx="7901354" cy="557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Bookman Old Style" pitchFamily="18" charset="0"/>
            </a:rPr>
            <a:t>Индивидуальное консультирование по вопросам  сертификации экспертов (отв. </a:t>
          </a:r>
          <a:r>
            <a:rPr lang="ru-RU" sz="1400" kern="1200" dirty="0" err="1" smtClean="0">
              <a:latin typeface="Bookman Old Style" pitchFamily="18" charset="0"/>
            </a:rPr>
            <a:t>Пиджакова</a:t>
          </a:r>
          <a:r>
            <a:rPr lang="ru-RU" sz="1400" kern="1200" dirty="0" smtClean="0">
              <a:latin typeface="Bookman Old Style" pitchFamily="18" charset="0"/>
            </a:rPr>
            <a:t> А.В.)</a:t>
          </a:r>
          <a:endParaRPr lang="ru-RU" sz="1400" kern="1200" dirty="0">
            <a:latin typeface="Bookman Old Style" pitchFamily="18" charset="0"/>
          </a:endParaRPr>
        </a:p>
      </dsp:txBody>
      <dsp:txXfrm>
        <a:off x="0" y="2228755"/>
        <a:ext cx="7901354" cy="557035"/>
      </dsp:txXfrm>
    </dsp:sp>
    <dsp:sp modelId="{D4803390-F9EC-4AD8-874D-99ECE8BD3151}">
      <dsp:nvSpPr>
        <dsp:cNvPr id="0" name=""/>
        <dsp:cNvSpPr/>
      </dsp:nvSpPr>
      <dsp:spPr>
        <a:xfrm>
          <a:off x="0" y="2785790"/>
          <a:ext cx="7901354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300F2B-123C-4746-BA55-E866297C5CF5}">
      <dsp:nvSpPr>
        <dsp:cNvPr id="0" name=""/>
        <dsp:cNvSpPr/>
      </dsp:nvSpPr>
      <dsp:spPr>
        <a:xfrm>
          <a:off x="0" y="2785790"/>
          <a:ext cx="7901354" cy="557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Bookman Old Style" pitchFamily="18" charset="0"/>
            </a:rPr>
            <a:t>Трансляция опыта по проведению ГИА в новом формате, критериям оценивания и использования их в образовательном процессе (отв. Калашников В.А.)</a:t>
          </a:r>
          <a:endParaRPr lang="ru-RU" sz="1400" kern="1200" dirty="0">
            <a:latin typeface="Bookman Old Style" pitchFamily="18" charset="0"/>
          </a:endParaRPr>
        </a:p>
      </dsp:txBody>
      <dsp:txXfrm>
        <a:off x="0" y="2785790"/>
        <a:ext cx="7901354" cy="557035"/>
      </dsp:txXfrm>
    </dsp:sp>
    <dsp:sp modelId="{E4246BEF-C2FB-4DE0-893A-3CE94EEB8357}">
      <dsp:nvSpPr>
        <dsp:cNvPr id="0" name=""/>
        <dsp:cNvSpPr/>
      </dsp:nvSpPr>
      <dsp:spPr>
        <a:xfrm>
          <a:off x="0" y="3342826"/>
          <a:ext cx="7901354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0002DE-F20F-4F4B-A48F-631EBC896AD0}">
      <dsp:nvSpPr>
        <dsp:cNvPr id="0" name=""/>
        <dsp:cNvSpPr/>
      </dsp:nvSpPr>
      <dsp:spPr>
        <a:xfrm>
          <a:off x="0" y="3342826"/>
          <a:ext cx="7901354" cy="557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Bookman Old Style" pitchFamily="18" charset="0"/>
            </a:rPr>
            <a:t>Трансляция результатов обучения по программе «700 мастеров» Базового центра Союза ВСР по профессиональному  (практическому) модулю по компетенции Сварочные технологии (отв. Калашников В.А.)</a:t>
          </a:r>
          <a:endParaRPr lang="ru-RU" sz="1400" kern="1200" dirty="0">
            <a:latin typeface="Bookman Old Style" pitchFamily="18" charset="0"/>
          </a:endParaRPr>
        </a:p>
      </dsp:txBody>
      <dsp:txXfrm>
        <a:off x="0" y="3342826"/>
        <a:ext cx="7901354" cy="557035"/>
      </dsp:txXfrm>
    </dsp:sp>
    <dsp:sp modelId="{234CC156-F706-410D-81F0-85B51026C19D}">
      <dsp:nvSpPr>
        <dsp:cNvPr id="0" name=""/>
        <dsp:cNvSpPr/>
      </dsp:nvSpPr>
      <dsp:spPr>
        <a:xfrm>
          <a:off x="0" y="3899862"/>
          <a:ext cx="7901354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A2D4D8-DB3F-43AE-8D09-01F8DBDB1D74}">
      <dsp:nvSpPr>
        <dsp:cNvPr id="0" name=""/>
        <dsp:cNvSpPr/>
      </dsp:nvSpPr>
      <dsp:spPr>
        <a:xfrm>
          <a:off x="0" y="3899862"/>
          <a:ext cx="7901354" cy="557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Bookman Old Style" pitchFamily="18" charset="0"/>
            </a:rPr>
            <a:t>Тренировочный чемпионат на базе СЦК (отв. Калашников В.А., </a:t>
          </a:r>
          <a:r>
            <a:rPr lang="ru-RU" sz="1400" kern="1200" dirty="0" err="1" smtClean="0">
              <a:latin typeface="Bookman Old Style" pitchFamily="18" charset="0"/>
            </a:rPr>
            <a:t>Пиджакова</a:t>
          </a:r>
          <a:r>
            <a:rPr lang="ru-RU" sz="1400" kern="1200" dirty="0" smtClean="0">
              <a:latin typeface="Bookman Old Style" pitchFamily="18" charset="0"/>
            </a:rPr>
            <a:t> А.В.)</a:t>
          </a:r>
          <a:endParaRPr lang="ru-RU" sz="1400" kern="1200" dirty="0">
            <a:latin typeface="Bookman Old Style" pitchFamily="18" charset="0"/>
          </a:endParaRPr>
        </a:p>
      </dsp:txBody>
      <dsp:txXfrm>
        <a:off x="0" y="3899862"/>
        <a:ext cx="7901354" cy="557035"/>
      </dsp:txXfrm>
    </dsp:sp>
    <dsp:sp modelId="{3CE82205-E049-4D23-8FA0-BDC15FB3B039}">
      <dsp:nvSpPr>
        <dsp:cNvPr id="0" name=""/>
        <dsp:cNvSpPr/>
      </dsp:nvSpPr>
      <dsp:spPr>
        <a:xfrm>
          <a:off x="0" y="4456898"/>
          <a:ext cx="7901354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94586C-885D-42B2-AA0A-5C034C650B07}">
      <dsp:nvSpPr>
        <dsp:cNvPr id="0" name=""/>
        <dsp:cNvSpPr/>
      </dsp:nvSpPr>
      <dsp:spPr>
        <a:xfrm>
          <a:off x="0" y="4456898"/>
          <a:ext cx="7901354" cy="557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 rtl="0">
            <a:lnSpc>
              <a:spcPct val="8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Bookman Old Style" pitchFamily="18" charset="0"/>
            </a:rPr>
            <a:t>Выпуск сборника «Проведение ГИА в соответствии с разработанными техническими описаниями компетенций по методике </a:t>
          </a:r>
          <a:r>
            <a:rPr lang="en-US" sz="1400" kern="1200" dirty="0" smtClean="0">
              <a:latin typeface="Bookman Old Style" pitchFamily="18" charset="0"/>
            </a:rPr>
            <a:t>WSR</a:t>
          </a:r>
          <a:r>
            <a:rPr lang="ru-RU" sz="1400" kern="1200" dirty="0" smtClean="0">
              <a:latin typeface="Bookman Old Style" pitchFamily="18" charset="0"/>
            </a:rPr>
            <a:t>: из опыта работы профессиональных образовательных организаций Тюменской области (отв. Семенова И.А.)</a:t>
          </a:r>
          <a:endParaRPr lang="ru-RU" sz="1400" kern="1200" dirty="0">
            <a:latin typeface="Bookman Old Style" pitchFamily="18" charset="0"/>
          </a:endParaRPr>
        </a:p>
      </dsp:txBody>
      <dsp:txXfrm>
        <a:off x="0" y="4456898"/>
        <a:ext cx="7901354" cy="5570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EB93BB-2250-4EE5-BDE6-0CA0A3D377B8}">
      <dsp:nvSpPr>
        <dsp:cNvPr id="0" name=""/>
        <dsp:cNvSpPr/>
      </dsp:nvSpPr>
      <dsp:spPr>
        <a:xfrm>
          <a:off x="0" y="539"/>
          <a:ext cx="7690339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676756-1567-42D0-8862-0C4A64B8E306}">
      <dsp:nvSpPr>
        <dsp:cNvPr id="0" name=""/>
        <dsp:cNvSpPr/>
      </dsp:nvSpPr>
      <dsp:spPr>
        <a:xfrm>
          <a:off x="0" y="539"/>
          <a:ext cx="7690339" cy="883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Bookman Old Style" pitchFamily="18" charset="0"/>
            </a:rPr>
            <a:t>Укрепление МТБ оборудованием для реализации образовательных программ по профессиям и специальностям, в том числе ТОП-50 и ТОП-регион  </a:t>
          </a:r>
          <a:endParaRPr lang="ru-RU" sz="1800" kern="1200" dirty="0">
            <a:latin typeface="Bookman Old Style" pitchFamily="18" charset="0"/>
          </a:endParaRPr>
        </a:p>
      </dsp:txBody>
      <dsp:txXfrm>
        <a:off x="0" y="539"/>
        <a:ext cx="7690339" cy="883704"/>
      </dsp:txXfrm>
    </dsp:sp>
    <dsp:sp modelId="{FEC189C9-EE9A-4236-8C01-4A742CACBF65}">
      <dsp:nvSpPr>
        <dsp:cNvPr id="0" name=""/>
        <dsp:cNvSpPr/>
      </dsp:nvSpPr>
      <dsp:spPr>
        <a:xfrm>
          <a:off x="0" y="884243"/>
          <a:ext cx="7690339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671EFD-5D8B-419B-BD12-614F088CBA93}">
      <dsp:nvSpPr>
        <dsp:cNvPr id="0" name=""/>
        <dsp:cNvSpPr/>
      </dsp:nvSpPr>
      <dsp:spPr>
        <a:xfrm>
          <a:off x="0" y="884243"/>
          <a:ext cx="7690339" cy="883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Bookman Old Style" pitchFamily="18" charset="0"/>
            </a:rPr>
            <a:t>Повышение квалификации преподавателей и мастеров п/о на основе использования передовых образовательных технологий</a:t>
          </a:r>
          <a:endParaRPr lang="ru-RU" sz="1800" kern="1200" dirty="0">
            <a:latin typeface="Bookman Old Style" pitchFamily="18" charset="0"/>
          </a:endParaRPr>
        </a:p>
      </dsp:txBody>
      <dsp:txXfrm>
        <a:off x="0" y="884243"/>
        <a:ext cx="7690339" cy="883704"/>
      </dsp:txXfrm>
    </dsp:sp>
    <dsp:sp modelId="{1346C607-976D-4522-9865-7404AC6B2C0F}">
      <dsp:nvSpPr>
        <dsp:cNvPr id="0" name=""/>
        <dsp:cNvSpPr/>
      </dsp:nvSpPr>
      <dsp:spPr>
        <a:xfrm>
          <a:off x="0" y="1767947"/>
          <a:ext cx="7690339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091428-912B-4835-BA51-C41DDB5CAF2F}">
      <dsp:nvSpPr>
        <dsp:cNvPr id="0" name=""/>
        <dsp:cNvSpPr/>
      </dsp:nvSpPr>
      <dsp:spPr>
        <a:xfrm>
          <a:off x="0" y="1767947"/>
          <a:ext cx="7690339" cy="883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Bookman Old Style" pitchFamily="18" charset="0"/>
            </a:rPr>
            <a:t>Координация разработки и реализации сетевых образовательных программ </a:t>
          </a:r>
          <a:endParaRPr lang="ru-RU" sz="1800" kern="1200" dirty="0">
            <a:latin typeface="Bookman Old Style" pitchFamily="18" charset="0"/>
          </a:endParaRPr>
        </a:p>
      </dsp:txBody>
      <dsp:txXfrm>
        <a:off x="0" y="1767947"/>
        <a:ext cx="7690339" cy="883704"/>
      </dsp:txXfrm>
    </dsp:sp>
    <dsp:sp modelId="{EC9FDB4C-94E8-46ED-9E4B-17F41A8759B6}">
      <dsp:nvSpPr>
        <dsp:cNvPr id="0" name=""/>
        <dsp:cNvSpPr/>
      </dsp:nvSpPr>
      <dsp:spPr>
        <a:xfrm>
          <a:off x="0" y="2651652"/>
          <a:ext cx="7690339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11D196-2576-465C-9F95-FA4DBE9B43C3}">
      <dsp:nvSpPr>
        <dsp:cNvPr id="0" name=""/>
        <dsp:cNvSpPr/>
      </dsp:nvSpPr>
      <dsp:spPr>
        <a:xfrm>
          <a:off x="0" y="2651652"/>
          <a:ext cx="7690339" cy="883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Bookman Old Style" pitchFamily="18" charset="0"/>
            </a:rPr>
            <a:t>Трансфер программ и технологий для подготовки кадров, в том числе по ТОП-50 и ТОП-регион в региональную сеть ПОО</a:t>
          </a:r>
          <a:endParaRPr lang="ru-RU" sz="1800" kern="1200" dirty="0">
            <a:latin typeface="Bookman Old Style" pitchFamily="18" charset="0"/>
          </a:endParaRPr>
        </a:p>
      </dsp:txBody>
      <dsp:txXfrm>
        <a:off x="0" y="2651652"/>
        <a:ext cx="7690339" cy="883704"/>
      </dsp:txXfrm>
    </dsp:sp>
    <dsp:sp modelId="{DBCEA77D-BDF0-424B-9BBA-B67CCA66C393}">
      <dsp:nvSpPr>
        <dsp:cNvPr id="0" name=""/>
        <dsp:cNvSpPr/>
      </dsp:nvSpPr>
      <dsp:spPr>
        <a:xfrm>
          <a:off x="0" y="3564721"/>
          <a:ext cx="7690339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369B7F-DB09-4879-99FF-71E98FE8ED53}">
      <dsp:nvSpPr>
        <dsp:cNvPr id="0" name=""/>
        <dsp:cNvSpPr/>
      </dsp:nvSpPr>
      <dsp:spPr>
        <a:xfrm>
          <a:off x="0" y="3535356"/>
          <a:ext cx="7690339" cy="8837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Bookman Old Style" pitchFamily="18" charset="0"/>
            </a:rPr>
            <a:t>Развитие практических навыков, компетенций и творческого потенциала обучающихся  как факторов обеспечения  успеха  в чемпионатах ВСР</a:t>
          </a:r>
          <a:endParaRPr lang="ru-RU" sz="1800" kern="1200" dirty="0">
            <a:latin typeface="Bookman Old Style" pitchFamily="18" charset="0"/>
          </a:endParaRPr>
        </a:p>
      </dsp:txBody>
      <dsp:txXfrm>
        <a:off x="0" y="3535356"/>
        <a:ext cx="7690339" cy="8837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32459D8-E422-46F0-96EA-2C64337D67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5965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>
              <a:solidFill>
                <a:srgbClr val="FFFF00"/>
              </a:solidFill>
            </a:endParaRPr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B656163-8289-4B17-BA88-2CABE69C7B4C}" type="slidenum">
              <a:rPr lang="en-US" smtClean="0"/>
              <a:pPr eaLnBrk="1" hangingPunct="1"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B4DCD9E-337C-47F2-9A08-0F2BAB8C6A36}" type="slidenum">
              <a:rPr lang="en-US" smtClean="0"/>
              <a:pPr eaLnBrk="1" hangingPunct="1"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B2BE68F-175C-4AC8-AD1E-CB64DFD022EB}" type="slidenum">
              <a:rPr lang="en-US" smtClean="0"/>
              <a:pPr eaLnBrk="1" hangingPunct="1"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/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2FE7A02-FAA5-4E26-9F32-4B59DC0F8FC9}" type="slidenum">
              <a:rPr lang="en-US" smtClean="0"/>
              <a:pPr eaLnBrk="1" hangingPunct="1"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CDDBB4A-013F-40F2-A626-306DBAD53452}" type="slidenum">
              <a:rPr lang="en-US" smtClean="0"/>
              <a:pPr eaLnBrk="1" hangingPunct="1"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8226FF0-B4EC-462B-B583-48D62A105AF6}" type="slidenum">
              <a:rPr lang="en-US" smtClean="0"/>
              <a:pPr eaLnBrk="1" hangingPunct="1"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973FA6C-E350-4735-8327-F4E10C0F6EAF}" type="slidenum">
              <a:rPr lang="en-US" smtClean="0"/>
              <a:pPr eaLnBrk="1" hangingPunct="1"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tabLst>
                <a:tab pos="666750" algn="l"/>
              </a:tabLst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AE9B48F-E8B1-4FE6-8A81-49F0C0241950}" type="slidenum">
              <a:rPr lang="en-US" smtClean="0"/>
              <a:pPr eaLnBrk="1" hangingPunct="1"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tabLst>
                <a:tab pos="666750" algn="l"/>
              </a:tabLst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FB50B7C-2634-40E7-8F89-ED0590A72D9D}" type="slidenum">
              <a:rPr lang="en-US" smtClean="0"/>
              <a:pPr eaLnBrk="1" hangingPunct="1"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>
              <a:lnSpc>
                <a:spcPct val="115000"/>
              </a:lnSpc>
            </a:pPr>
            <a:endParaRPr lang="ru-RU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756A826-9850-445C-8435-17E0B6CE1CB9}" type="slidenum">
              <a:rPr lang="en-US" smtClean="0"/>
              <a:pPr eaLnBrk="1" hangingPunct="1"/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dirty="0" smtClean="0">
              <a:ea typeface="Calibri" pitchFamily="34" charset="0"/>
            </a:endParaRPr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14F8396-3CCA-475F-A8FC-2D0491BDE804}" type="slidenum">
              <a:rPr lang="en-US" smtClean="0"/>
              <a:pPr eaLnBrk="1" hangingPunct="1"/>
              <a:t>10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9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1634D-5B75-4F61-993C-ED3678FA37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83567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A4B843-908F-4E8B-AFED-7B09E347E7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038646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42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90" y="274642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D1047-B59B-4B0A-B716-E4E3F40D8C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76457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4" y="2130429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4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64B8F-B0BF-4B28-9734-BA4453D9A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71143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338226-8B72-4181-9ADF-6B4D539229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20946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33E1AC-4E6F-4FCF-81C0-8B3CBF7C3A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87271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14" y="1600204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025" y="1600204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44A30-882E-408C-85BB-44F958EB41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6783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E9FAC-1347-4BBC-AEAE-54A8CF4B5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14414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A4A068-E9D2-4ECF-A89A-D35D717E8B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20114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622473-60B9-4FA8-9136-BF3C5737FB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10917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EA5025-51B3-473D-9147-0B84644639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61743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0BCF2-BCFA-4528-B09C-36C426604B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015035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365DAC-5E0D-4140-99CC-44A795AD85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781693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F0C37-5E7B-497B-9675-CA427971A8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786259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42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4" y="274642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48A1B5-D07C-4516-B6F8-8B455363C3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50077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89038-6914-4FCF-9FEA-4372EBE2C0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29672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93988" y="1600204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32490" y="1600204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C88720-F7B1-409F-9882-359438B4B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42286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029496-4AFD-4CD0-B4BA-AD3285C266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70712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9662B-5CCA-49A1-8616-11F20BAA54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8039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118DDD-2DF8-4495-AD99-C548A1817E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73387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97D2C-E83E-4143-A05B-B8A0DC2200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1954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AFF8E-8763-4706-B8EF-32ABF74ECE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91732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43AF48E-B49E-488A-9FCD-14E8401465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3FF74D2-1AD3-449A-84B7-3448EA0A9A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3.png"/><Relationship Id="rId7" Type="http://schemas.openxmlformats.org/officeDocument/2006/relationships/image" Target="../media/image46.jpeg"/><Relationship Id="rId12" Type="http://schemas.openxmlformats.org/officeDocument/2006/relationships/image" Target="../media/image5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5.jpeg"/><Relationship Id="rId11" Type="http://schemas.openxmlformats.org/officeDocument/2006/relationships/image" Target="../media/image50.jpeg"/><Relationship Id="rId5" Type="http://schemas.openxmlformats.org/officeDocument/2006/relationships/image" Target="../media/image44.jpeg"/><Relationship Id="rId10" Type="http://schemas.openxmlformats.org/officeDocument/2006/relationships/image" Target="../media/image49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3.pn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3.pn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g"/><Relationship Id="rId15" Type="http://schemas.openxmlformats.org/officeDocument/2006/relationships/image" Target="../media/image3.pn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Relationship Id="rId14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47888"/>
            <a:ext cx="4800600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ОТЧЁТ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 РАБОТЕ БАЗОВОЙ   ПЛОЩАДКИ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81263" y="3886200"/>
            <a:ext cx="5503862" cy="2270125"/>
          </a:xfrm>
        </p:spPr>
        <p:txBody>
          <a:bodyPr/>
          <a:lstStyle/>
          <a:p>
            <a:pPr algn="ctr" eaLnBrk="1" hangingPunct="1"/>
            <a:r>
              <a:rPr lang="ru-RU" sz="2800" dirty="0" smtClean="0">
                <a:cs typeface="Times New Roman" pitchFamily="18" charset="0"/>
              </a:rPr>
              <a:t>ФОРМИРОВАНИЕ КОМПЕТЕНЦИЙ В РАМКАХ ДВИЖЕНИЯ WORLDSKILLS RUSSIA в ГАПОУ ТО «ТТСИ и ГХ» </a:t>
            </a:r>
            <a:endParaRPr lang="ru-RU" sz="2800" dirty="0" smtClean="0"/>
          </a:p>
        </p:txBody>
      </p:sp>
      <p:pic>
        <p:nvPicPr>
          <p:cNvPr id="6" name="Рисунок 5" descr="C:\Users\Метод\Desktop\header-logo.png"/>
          <p:cNvPicPr/>
          <p:nvPr/>
        </p:nvPicPr>
        <p:blipFill rotWithShape="1">
          <a:blip r:embed="rId2"/>
          <a:srcRect l="1778" r="-2444"/>
          <a:stretch/>
        </p:blipFill>
        <p:spPr bwMode="auto">
          <a:xfrm>
            <a:off x="6548071" y="-1"/>
            <a:ext cx="2466975" cy="735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60375" y="461291"/>
            <a:ext cx="8226425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Повышение мотивации молодежи к развитию профессиональной образованности</a:t>
            </a:r>
          </a:p>
        </p:txBody>
      </p:sp>
      <p:pic>
        <p:nvPicPr>
          <p:cNvPr id="4" name="Рисунок 3" descr="C:\Users\Метод\Desktop\header-logo.png"/>
          <p:cNvPicPr/>
          <p:nvPr/>
        </p:nvPicPr>
        <p:blipFill rotWithShape="1">
          <a:blip r:embed="rId3"/>
          <a:srcRect l="1778" r="-2444"/>
          <a:stretch/>
        </p:blipFill>
        <p:spPr bwMode="auto">
          <a:xfrm>
            <a:off x="6651625" y="0"/>
            <a:ext cx="2466975" cy="7350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://tci72.ru/upload/thumbs/95/3d/48/953d48c91a6b8f075272f30538bffbe93c79a889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409" y="1695963"/>
            <a:ext cx="1521460" cy="11449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http://tci72.ru/upload/thumbs/68/6d/c7/686dc746fb4b6817d2628e7877b62bc68fb17b4d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316" y="1711642"/>
            <a:ext cx="1521460" cy="11449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http://tci72.ru/upload/thumbs/48/42/bf/4842bfb50f317c59ac1bfc3798cef386f6e7bce2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338" y="1695963"/>
            <a:ext cx="1493887" cy="1160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http://tci72.ru/upload/thumbs/9b/8d/44/9b8d4405641c0c7af873667f4854096990f21b2e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754" y="1711642"/>
            <a:ext cx="1322003" cy="11292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http://tci72.ru/upload/thumbs/e1/69/6e/e1696e377da42884b1c8c07fb964837850db9308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409" y="3083170"/>
            <a:ext cx="1521460" cy="957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http://tci72.ru/upload/thumbs/3c/1f/1a/3c1f1a0b6f06208435ee027c508d806dd20ad106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316" y="3083170"/>
            <a:ext cx="1521459" cy="957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http://tci72.ru/upload/thumbs/d7/e7/f5/d7e7f5b7df31fc841c0df87ebe8c845973294481.jpg"/>
          <p:cNvPicPr/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18" b="20966"/>
          <a:stretch/>
        </p:blipFill>
        <p:spPr bwMode="auto">
          <a:xfrm>
            <a:off x="3833446" y="3083169"/>
            <a:ext cx="1587670" cy="957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347" name="Рисунок 12" descr="http://tci72.ru/upload/thumbs/b2/26/a9/b226a9f1bf0a5ac2db7bd1b3043c1dc212667e6a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409" y="4391025"/>
            <a:ext cx="1521460" cy="8905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4348" name="AutoShape 5" descr="http://tci72.ru/thumb/i/upload%252Fcontent%252F2016%252F03%252F25%252Frqtrmjrdueg.jpg/w/180/h/m/c/hash/4206891607/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4349" name="Рисунок 13" descr="http://tci72.ru/upload/thumbs/9f/83/b6/9f83b6399616e7092f4f74df020e9f6c92e8f35e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4386263"/>
            <a:ext cx="1520775" cy="912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4350" name="Прямоугольник 2"/>
          <p:cNvSpPr>
            <a:spLocks noChangeArrowheads="1"/>
          </p:cNvSpPr>
          <p:nvPr/>
        </p:nvSpPr>
        <p:spPr bwMode="auto">
          <a:xfrm>
            <a:off x="3879850" y="5011738"/>
            <a:ext cx="1741488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 eaLnBrk="0" hangingPunct="0">
              <a:lnSpc>
                <a:spcPct val="115000"/>
              </a:lnSpc>
              <a:spcBef>
                <a:spcPct val="30000"/>
              </a:spcBef>
              <a:spcAft>
                <a:spcPts val="1000"/>
              </a:spcAft>
            </a:pPr>
            <a:r>
              <a:rPr lang="ru-RU" sz="1200">
                <a:solidFill>
                  <a:srgbClr val="000000"/>
                </a:solidFill>
              </a:rPr>
              <a:t>«Большая перемена»</a:t>
            </a:r>
          </a:p>
        </p:txBody>
      </p:sp>
      <p:sp>
        <p:nvSpPr>
          <p:cNvPr id="14351" name="Прямоугольник 14"/>
          <p:cNvSpPr>
            <a:spLocks noChangeArrowheads="1"/>
          </p:cNvSpPr>
          <p:nvPr/>
        </p:nvSpPr>
        <p:spPr bwMode="auto">
          <a:xfrm>
            <a:off x="4225925" y="4110038"/>
            <a:ext cx="3962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2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ГИА в соответствии с требованиями Ворлдскиллс ППКРС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4352" name="Прямоугольник 17"/>
          <p:cNvSpPr>
            <a:spLocks noChangeArrowheads="1"/>
          </p:cNvSpPr>
          <p:nvPr/>
        </p:nvSpPr>
        <p:spPr bwMode="auto">
          <a:xfrm>
            <a:off x="5165725" y="2944813"/>
            <a:ext cx="3952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ГИА в соответствии с требованиями Ворлдскиллс ППССЗ</a:t>
            </a:r>
            <a:endParaRPr lang="ru-RU" dirty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8874369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Выявление лучших представителей профессий для участия в международных чемпионатах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World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Skills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International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pic>
        <p:nvPicPr>
          <p:cNvPr id="3" name="Рисунок 2" descr="C:\Users\Метод\Desktop\header-logo.png"/>
          <p:cNvPicPr/>
          <p:nvPr/>
        </p:nvPicPr>
        <p:blipFill rotWithShape="1">
          <a:blip r:embed="rId3"/>
          <a:srcRect l="1778" r="-2444"/>
          <a:stretch/>
        </p:blipFill>
        <p:spPr bwMode="auto">
          <a:xfrm>
            <a:off x="6677025" y="0"/>
            <a:ext cx="2466975" cy="7350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364" name="Рисунок 3" descr="http://tci72.ru/upload/thumbs/f3/f3/e5/f3f3e5bfa5e8be7581aeac7f3b2273af72f6568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87" y="1711324"/>
            <a:ext cx="2097013" cy="15765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5365" name="Рисунок 4" descr="http://tci72.ru/upload/thumbs/f3/af/b8/f3afb8ca0d605bb50abded901032e6a93cf743c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733" y="1733248"/>
            <a:ext cx="2155336" cy="1620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5366" name="Рисунок 5" descr="http://tci72.ru/upload/thumbs/af/84/fc/af84fc59225e401c8727e54805779ae3bdb2432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723" y="1733248"/>
            <a:ext cx="2097015" cy="15765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5367" name="Рисунок 6" descr="http://tci72.ru/upload/thumbs/37/4f/ea/374fea75ea518f1f2ee4e25e3a680d0a3ea1f84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75" y="3845168"/>
            <a:ext cx="2202910" cy="13575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5368" name="Рисунок 7" descr="http://tci72.ru/upload/thumbs/f2/1c/7e/f21c7e704c47fd550fc4d76032f479800f5105e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692" y="3827518"/>
            <a:ext cx="2192295" cy="1375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5369" name="Рисунок 8" descr="http://tci72.ru/upload/thumbs/07/9e/05/079e05cf066d879bcd23ea464a73148da40975e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223" y="3845168"/>
            <a:ext cx="1923797" cy="13575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0" y="367505"/>
            <a:ext cx="8226425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Трансляция опыта формирования компетенций 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915212372"/>
              </p:ext>
            </p:extLst>
          </p:nvPr>
        </p:nvGraphicFramePr>
        <p:xfrm>
          <a:off x="984738" y="1594338"/>
          <a:ext cx="7901354" cy="50145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 descr="C:\Users\Метод\Desktop\header-logo.png"/>
          <p:cNvPicPr/>
          <p:nvPr/>
        </p:nvPicPr>
        <p:blipFill rotWithShape="1">
          <a:blip r:embed="rId8"/>
          <a:srcRect l="1778" r="-2444"/>
          <a:stretch/>
        </p:blipFill>
        <p:spPr bwMode="auto">
          <a:xfrm>
            <a:off x="6548071" y="-1"/>
            <a:ext cx="2466975" cy="735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15643" y="361950"/>
            <a:ext cx="8226425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Направления будущей деятельности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733285133"/>
              </p:ext>
            </p:extLst>
          </p:nvPr>
        </p:nvGraphicFramePr>
        <p:xfrm>
          <a:off x="1101969" y="1699846"/>
          <a:ext cx="7690339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C:\Users\Метод\Desktop\header-logo.png"/>
          <p:cNvPicPr/>
          <p:nvPr/>
        </p:nvPicPr>
        <p:blipFill rotWithShape="1">
          <a:blip r:embed="rId7"/>
          <a:srcRect l="1778" r="-2444"/>
          <a:stretch/>
        </p:blipFill>
        <p:spPr bwMode="auto">
          <a:xfrm>
            <a:off x="6548071" y="-1"/>
            <a:ext cx="2466975" cy="735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1965" y="529615"/>
            <a:ext cx="4040187" cy="63817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+mj-ea"/>
                <a:cs typeface="Times New Roman" pitchFamily="18" charset="0"/>
              </a:rPr>
              <a:t>Цель</a:t>
            </a:r>
            <a:endParaRPr lang="ru-RU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147" name="Объект 3"/>
          <p:cNvSpPr>
            <a:spLocks noGrp="1"/>
          </p:cNvSpPr>
          <p:nvPr>
            <p:ph sz="half" idx="2"/>
          </p:nvPr>
        </p:nvSpPr>
        <p:spPr>
          <a:xfrm>
            <a:off x="269386" y="1183543"/>
            <a:ext cx="4040188" cy="5087938"/>
          </a:xfrm>
        </p:spPr>
        <p:txBody>
          <a:bodyPr/>
          <a:lstStyle/>
          <a:p>
            <a:pPr marL="0" indent="0" eaLnBrk="1" hangingPunct="1">
              <a:buClr>
                <a:srgbClr val="000000"/>
              </a:buClr>
              <a:buFontTx/>
              <a:buNone/>
            </a:pPr>
            <a:r>
              <a:rPr lang="ru-RU" sz="1800" dirty="0" smtClean="0">
                <a:solidFill>
                  <a:srgbClr val="000000"/>
                </a:solidFill>
                <a:latin typeface="Bookman Old Style" pitchFamily="18" charset="0"/>
                <a:cs typeface="Times New Roman" pitchFamily="18" charset="0"/>
              </a:rPr>
              <a:t>Совершенствование образовательных технологий и методик работы с целью подготовки высококвалифицированных рабочих кадров для обеспечения экономики региона, осуществляющих профессиональную деятельность по международным стандартам</a:t>
            </a:r>
          </a:p>
          <a:p>
            <a:pPr marL="0" indent="0">
              <a:buFontTx/>
              <a:buNone/>
            </a:pPr>
            <a:endParaRPr lang="ru-RU" dirty="0" smtClean="0">
              <a:latin typeface="Bookman Old Style" pitchFamily="18" charset="0"/>
            </a:endParaRPr>
          </a:p>
        </p:txBody>
      </p:sp>
      <p:sp>
        <p:nvSpPr>
          <p:cNvPr id="6148" name="Текст 4"/>
          <p:cNvSpPr>
            <a:spLocks noGrp="1"/>
          </p:cNvSpPr>
          <p:nvPr>
            <p:ph type="body" sz="quarter" idx="3"/>
          </p:nvPr>
        </p:nvSpPr>
        <p:spPr>
          <a:xfrm>
            <a:off x="4633913" y="468313"/>
            <a:ext cx="4041775" cy="63976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Times New Roman" pitchFamily="18" charset="0"/>
              </a:rPr>
              <a:t>Направления</a:t>
            </a:r>
            <a:endParaRPr lang="ru-RU" sz="280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611371895"/>
              </p:ext>
            </p:extLst>
          </p:nvPr>
        </p:nvGraphicFramePr>
        <p:xfrm>
          <a:off x="4656138" y="1090613"/>
          <a:ext cx="4041775" cy="5626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Рисунок 7" descr="C:\Users\Метод\Desktop\header-logo.png"/>
          <p:cNvPicPr/>
          <p:nvPr/>
        </p:nvPicPr>
        <p:blipFill rotWithShape="1">
          <a:blip r:embed="rId8"/>
          <a:srcRect l="1778" r="-2444"/>
          <a:stretch/>
        </p:blipFill>
        <p:spPr bwMode="auto">
          <a:xfrm>
            <a:off x="6548071" y="-1"/>
            <a:ext cx="2466975" cy="735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7231" y="367505"/>
            <a:ext cx="8804029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  <a:cs typeface="Times New Roman" pitchFamily="18" charset="0"/>
              </a:rPr>
              <a:t>Корректировка образовательных программ на основании требований стандартов </a:t>
            </a: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  <a:cs typeface="Times New Roman" pitchFamily="18" charset="0"/>
              </a:rPr>
              <a:t>WSR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  <a:cs typeface="Times New Roman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2713" y="1617663"/>
            <a:ext cx="8483600" cy="4865687"/>
          </a:xfrm>
        </p:spPr>
        <p:txBody>
          <a:bodyPr/>
          <a:lstStyle/>
          <a:p>
            <a:pPr eaLnBrk="1" hangingPunct="1">
              <a:defRPr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sz="2000" dirty="0" smtClean="0">
                <a:latin typeface="Bookman Old Style" pitchFamily="18" charset="0"/>
                <a:cs typeface="Times New Roman" pitchFamily="18" charset="0"/>
              </a:rPr>
              <a:t>discipline </a:t>
            </a:r>
            <a:r>
              <a:rPr lang="en-US" sz="2000" dirty="0">
                <a:latin typeface="Bookman Old Style" pitchFamily="18" charset="0"/>
                <a:cs typeface="Times New Roman" pitchFamily="18" charset="0"/>
              </a:rPr>
              <a:t>PD.04 professional </a:t>
            </a:r>
            <a:r>
              <a:rPr lang="en-US" sz="2000" dirty="0" smtClean="0">
                <a:latin typeface="Bookman Old Style" pitchFamily="18" charset="0"/>
                <a:cs typeface="Times New Roman" pitchFamily="18" charset="0"/>
              </a:rPr>
              <a:t>English</a:t>
            </a:r>
            <a:endParaRPr lang="ru-RU" sz="2000" dirty="0" smtClean="0">
              <a:latin typeface="Bookman Old Style" pitchFamily="18" charset="0"/>
              <a:cs typeface="Times New Roman" pitchFamily="18" charset="0"/>
            </a:endParaRPr>
          </a:p>
          <a:p>
            <a:pPr marL="0" indent="0" eaLnBrk="1" hangingPunct="1">
              <a:buFontTx/>
              <a:buNone/>
              <a:defRPr/>
            </a:pPr>
            <a:endParaRPr lang="ru-RU" sz="2000" dirty="0" smtClean="0">
              <a:solidFill>
                <a:srgbClr val="000000"/>
              </a:solidFill>
              <a:latin typeface="Bookman Old Style" pitchFamily="18" charset="0"/>
              <a:ea typeface="Times New Roman"/>
              <a:cs typeface="Arial" charset="0"/>
            </a:endParaRPr>
          </a:p>
          <a:p>
            <a:pPr marL="0" indent="0" eaLnBrk="1" hangingPunct="1">
              <a:buFontTx/>
              <a:buNone/>
              <a:defRPr/>
            </a:pPr>
            <a:endParaRPr lang="ru-RU" sz="2000" dirty="0">
              <a:solidFill>
                <a:srgbClr val="000000"/>
              </a:solidFill>
              <a:latin typeface="Bookman Old Style" pitchFamily="18" charset="0"/>
              <a:ea typeface="Times New Roman"/>
              <a:cs typeface="Arial" charset="0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МДК.05.01 </a:t>
            </a:r>
            <a:r>
              <a:rPr lang="ru-RU" sz="2000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Выполнение </a:t>
            </a: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художественно-оформительских </a:t>
            </a:r>
            <a:r>
              <a:rPr lang="ru-RU" sz="2000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работ </a:t>
            </a:r>
            <a:endParaRPr lang="ru-RU" sz="2000" dirty="0" smtClean="0">
              <a:solidFill>
                <a:srgbClr val="000000"/>
              </a:solidFill>
              <a:latin typeface="Bookman Old Style" pitchFamily="18" charset="0"/>
              <a:ea typeface="Times New Roman"/>
              <a:cs typeface="Arial" charset="0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МДК.05.02 </a:t>
            </a:r>
            <a:r>
              <a:rPr lang="ru-RU" sz="2000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Выполнение </a:t>
            </a: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малярно-декоративных работ </a:t>
            </a:r>
          </a:p>
          <a:p>
            <a:pPr marL="0" indent="0" eaLnBrk="1" hangingPunct="1">
              <a:buFontTx/>
              <a:buNone/>
              <a:defRPr/>
            </a:pPr>
            <a:endParaRPr lang="ru-RU" sz="2000" dirty="0">
              <a:solidFill>
                <a:srgbClr val="000000"/>
              </a:solidFill>
              <a:latin typeface="Bookman Old Style" pitchFamily="18" charset="0"/>
              <a:ea typeface="Times New Roman"/>
              <a:cs typeface="Arial" charset="0"/>
            </a:endParaRPr>
          </a:p>
          <a:p>
            <a:pPr marL="0" indent="0" eaLnBrk="1" hangingPunct="1">
              <a:buFontTx/>
              <a:buNone/>
              <a:defRPr/>
            </a:pPr>
            <a:endParaRPr lang="ru-RU" sz="2000" dirty="0" smtClean="0">
              <a:solidFill>
                <a:srgbClr val="000000"/>
              </a:solidFill>
              <a:latin typeface="Bookman Old Style" pitchFamily="18" charset="0"/>
              <a:ea typeface="Times New Roman"/>
              <a:cs typeface="Arial" charset="0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ru-RU" sz="2000" dirty="0" smtClean="0">
                <a:latin typeface="Bookman Old Style" pitchFamily="18" charset="0"/>
                <a:cs typeface="Times New Roman" pitchFamily="18" charset="0"/>
              </a:rPr>
              <a:t>Используются  возможности </a:t>
            </a:r>
            <a:br>
              <a:rPr lang="ru-RU" sz="2000" dirty="0" smtClean="0">
                <a:latin typeface="Bookman Old Style" pitchFamily="18" charset="0"/>
                <a:cs typeface="Times New Roman" pitchFamily="18" charset="0"/>
              </a:rPr>
            </a:br>
            <a:r>
              <a:rPr lang="ru-RU" sz="2000" dirty="0" smtClean="0">
                <a:latin typeface="Bookman Old Style" pitchFamily="18" charset="0"/>
                <a:cs typeface="Times New Roman" pitchFamily="18" charset="0"/>
              </a:rPr>
              <a:t>системы электронного обучения 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2000" dirty="0"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Bookman Old Style" pitchFamily="18" charset="0"/>
                <a:cs typeface="Times New Roman" pitchFamily="18" charset="0"/>
              </a:rPr>
              <a:t>    «Академия-Медиа» 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913" y="1617663"/>
            <a:ext cx="2376487" cy="143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575" y="3006725"/>
            <a:ext cx="1474788" cy="197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363" y="3006725"/>
            <a:ext cx="1504950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660" y="4997750"/>
            <a:ext cx="2086610" cy="12641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Рисунок 8" descr="C:\Users\Метод\Desktop\header-logo.png"/>
          <p:cNvPicPr/>
          <p:nvPr/>
        </p:nvPicPr>
        <p:blipFill rotWithShape="1">
          <a:blip r:embed="rId7"/>
          <a:srcRect l="1778" r="-2444"/>
          <a:stretch/>
        </p:blipFill>
        <p:spPr bwMode="auto">
          <a:xfrm>
            <a:off x="6548071" y="-1"/>
            <a:ext cx="2466975" cy="735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75444" y="548422"/>
            <a:ext cx="8226425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ru-RU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  <a:cs typeface="Times New Roman" pitchFamily="18" charset="0"/>
              </a:rPr>
              <a:t>Корректировка образовательных программ на основании требований стандартов </a:t>
            </a:r>
            <a:r>
              <a:rPr 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  <a:cs typeface="Times New Roman" pitchFamily="18" charset="0"/>
              </a:rPr>
              <a:t>WSR</a:t>
            </a:r>
            <a:endParaRPr lang="ru-RU" sz="2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  <a:cs typeface="Times New Roman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0101" y="1617663"/>
            <a:ext cx="8483600" cy="4865687"/>
          </a:xfrm>
        </p:spPr>
        <p:txBody>
          <a:bodyPr/>
          <a:lstStyle/>
          <a:p>
            <a:pPr eaLnBrk="1" hangingPunct="1">
              <a:defRPr/>
            </a:pPr>
            <a:endParaRPr lang="ru-RU" sz="2000" dirty="0" smtClean="0">
              <a:latin typeface="Bookman Old Style" pitchFamily="18" charset="0"/>
              <a:cs typeface="Times New Roman" pitchFamily="18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Введены </a:t>
            </a:r>
          </a:p>
          <a:p>
            <a:pPr marL="0" indent="0" eaLnBrk="1" hangingPunct="1">
              <a:buFontTx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практико </a:t>
            </a:r>
            <a:r>
              <a:rPr lang="ru-RU" sz="2000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– ориентированные методы </a:t>
            </a:r>
            <a:endParaRPr lang="ru-RU" sz="2000" dirty="0" smtClean="0">
              <a:solidFill>
                <a:srgbClr val="000000"/>
              </a:solidFill>
              <a:latin typeface="Bookman Old Style" pitchFamily="18" charset="0"/>
              <a:ea typeface="Times New Roman"/>
              <a:cs typeface="Arial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и технологии</a:t>
            </a:r>
            <a:r>
              <a:rPr lang="en-US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:</a:t>
            </a: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 </a:t>
            </a:r>
          </a:p>
          <a:p>
            <a:pPr eaLnBrk="1" hangingPunct="1">
              <a:defRPr/>
            </a:pPr>
            <a:r>
              <a:rPr lang="ru-RU" sz="2000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«</a:t>
            </a:r>
            <a:r>
              <a:rPr lang="ru-RU" sz="2000" dirty="0" err="1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Action</a:t>
            </a:r>
            <a:r>
              <a:rPr lang="ru-RU" sz="2000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learning</a:t>
            </a:r>
            <a:r>
              <a:rPr lang="ru-RU" sz="2000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 - обучение </a:t>
            </a: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действием»</a:t>
            </a:r>
          </a:p>
          <a:p>
            <a:pPr eaLnBrk="1" hangingPunct="1">
              <a:defRPr/>
            </a:pP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«</a:t>
            </a:r>
            <a:r>
              <a:rPr lang="ru-RU" sz="2000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Деловое сотрудничество», </a:t>
            </a:r>
            <a:endParaRPr lang="ru-RU" sz="2000" dirty="0" smtClean="0">
              <a:solidFill>
                <a:srgbClr val="000000"/>
              </a:solidFill>
              <a:latin typeface="Bookman Old Style" pitchFamily="18" charset="0"/>
              <a:ea typeface="Times New Roman"/>
              <a:cs typeface="Arial" charset="0"/>
            </a:endParaRPr>
          </a:p>
          <a:p>
            <a:pPr eaLnBrk="1" hangingPunct="1">
              <a:defRPr/>
            </a:pP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«</a:t>
            </a:r>
            <a:r>
              <a:rPr lang="ru-RU" sz="2000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Стажировка </a:t>
            </a:r>
            <a:endParaRPr lang="ru-RU" sz="2000" dirty="0" smtClean="0">
              <a:solidFill>
                <a:srgbClr val="000000"/>
              </a:solidFill>
              <a:latin typeface="Bookman Old Style" pitchFamily="18" charset="0"/>
              <a:ea typeface="Times New Roman"/>
              <a:cs typeface="Arial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      на </a:t>
            </a:r>
            <a:r>
              <a:rPr lang="ru-RU" sz="2000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реальном / модельном </a:t>
            </a:r>
            <a:endParaRPr lang="ru-RU" sz="2000" dirty="0" smtClean="0">
              <a:solidFill>
                <a:srgbClr val="000000"/>
              </a:solidFill>
              <a:latin typeface="Bookman Old Style" pitchFamily="18" charset="0"/>
              <a:ea typeface="Times New Roman"/>
              <a:cs typeface="Arial" charset="0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ru-RU" sz="2000" dirty="0" smtClean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      рабочем </a:t>
            </a:r>
            <a:r>
              <a:rPr lang="ru-RU" sz="2000" dirty="0">
                <a:solidFill>
                  <a:srgbClr val="000000"/>
                </a:solidFill>
                <a:latin typeface="Bookman Old Style" pitchFamily="18" charset="0"/>
                <a:ea typeface="Times New Roman"/>
                <a:cs typeface="Arial" charset="0"/>
              </a:rPr>
              <a:t>месте» </a:t>
            </a:r>
          </a:p>
        </p:txBody>
      </p:sp>
      <p:pic>
        <p:nvPicPr>
          <p:cNvPr id="16388" name="Picture 4" descr="http://tci72.ru/upload/thumbs/7c/21/c3/7c21c354ffee621b36e28ebe710f72616ca1c4d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701" y="1808656"/>
            <a:ext cx="1524000" cy="1143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392" name="Picture 8" descr="http://tci72.ru/upload/thumbs/38/95/84/389584f7e4614c4c0f1d3042b7746d798b76f0b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724" y="3233005"/>
            <a:ext cx="1524000" cy="1143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396" name="Picture 12" descr="http://tci72.ru/upload/thumbs/5c/f8/98/5cf89852d54f9f420fa607ef2a739206b54568e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493" y="3233005"/>
            <a:ext cx="1524000" cy="1143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5" name="Рисунок 14" descr="http://tci72.ru/upload/thumbs/d1/b0/4a/d1b04aac6aa37877b34aca28fc303bc99213f4b9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724" y="1808652"/>
            <a:ext cx="15240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 descr="http://tci72.ru/upload/thumbs/7b/40/fb/7b40fba8cc847e2bbbcc576009ac096a71fba6a7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869" y="4662857"/>
            <a:ext cx="15240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 descr="http://tci72.ru/upload/thumbs/c3/cd/ff/c3cdffd49b7d31f6110254a79ebfc12367c65526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724" y="4662855"/>
            <a:ext cx="1524000" cy="1143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C:\Users\Метод\Desktop\header-logo.png"/>
          <p:cNvPicPr/>
          <p:nvPr/>
        </p:nvPicPr>
        <p:blipFill rotWithShape="1">
          <a:blip r:embed="rId9"/>
          <a:srcRect l="1778" r="-2444"/>
          <a:stretch/>
        </p:blipFill>
        <p:spPr bwMode="auto">
          <a:xfrm>
            <a:off x="6548071" y="-1"/>
            <a:ext cx="2466975" cy="735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61754" y="163512"/>
            <a:ext cx="84593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Создание условий для обучения экспертов и взаимодействия с зарубежными экспертными сообществами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World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Skills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International</a:t>
            </a: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0041" y="1617774"/>
            <a:ext cx="8483600" cy="4865687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buFontTx/>
              <a:buNone/>
            </a:pPr>
            <a:r>
              <a:rPr lang="ru-RU" sz="1800" dirty="0" smtClean="0">
                <a:latin typeface="Bookman Old Style" pitchFamily="18" charset="0"/>
                <a:cs typeface="Times New Roman" pitchFamily="18" charset="0"/>
              </a:rPr>
              <a:t>Подготовлены региональные команды </a:t>
            </a:r>
          </a:p>
          <a:p>
            <a:pPr marL="0" indent="0" algn="just">
              <a:lnSpc>
                <a:spcPct val="115000"/>
              </a:lnSpc>
              <a:buFontTx/>
              <a:buNone/>
            </a:pPr>
            <a:r>
              <a:rPr lang="ru-RU" sz="1800" dirty="0" smtClean="0">
                <a:latin typeface="Bookman Old Style" pitchFamily="18" charset="0"/>
                <a:cs typeface="Times New Roman" pitchFamily="18" charset="0"/>
              </a:rPr>
              <a:t>Ворлдскиллс по компетенциям:</a:t>
            </a:r>
          </a:p>
          <a:p>
            <a:pPr marL="0" indent="0" algn="just">
              <a:lnSpc>
                <a:spcPct val="115000"/>
              </a:lnSpc>
            </a:pPr>
            <a:r>
              <a:rPr lang="ru-RU" sz="1800" dirty="0" smtClean="0">
                <a:latin typeface="Bookman Old Style" pitchFamily="18" charset="0"/>
                <a:cs typeface="Times New Roman" pitchFamily="18" charset="0"/>
              </a:rPr>
              <a:t>сварочные технологии</a:t>
            </a:r>
          </a:p>
          <a:p>
            <a:pPr marL="0" indent="0" algn="just">
              <a:lnSpc>
                <a:spcPct val="115000"/>
              </a:lnSpc>
            </a:pPr>
            <a:r>
              <a:rPr lang="ru-RU" sz="1800" dirty="0" smtClean="0">
                <a:latin typeface="Bookman Old Style" pitchFamily="18" charset="0"/>
                <a:cs typeface="Times New Roman" pitchFamily="18" charset="0"/>
              </a:rPr>
              <a:t>сантехника и отопление</a:t>
            </a:r>
          </a:p>
          <a:p>
            <a:pPr marL="0" indent="0">
              <a:lnSpc>
                <a:spcPct val="115000"/>
              </a:lnSpc>
            </a:pPr>
            <a:r>
              <a:rPr lang="ru-RU" sz="1800" dirty="0" smtClean="0">
                <a:latin typeface="Bookman Old Style" pitchFamily="18" charset="0"/>
                <a:cs typeface="Times New Roman" pitchFamily="18" charset="0"/>
              </a:rPr>
              <a:t>кирпичная кладка</a:t>
            </a:r>
          </a:p>
          <a:p>
            <a:pPr marL="0" indent="0">
              <a:lnSpc>
                <a:spcPct val="115000"/>
              </a:lnSpc>
            </a:pPr>
            <a:endParaRPr lang="ru-RU" sz="1800" dirty="0" smtClean="0">
              <a:latin typeface="Bookman Old Style" pitchFamily="18" charset="0"/>
              <a:cs typeface="Times New Roman" pitchFamily="18" charset="0"/>
            </a:endParaRPr>
          </a:p>
          <a:p>
            <a:pPr marL="0" indent="0" eaLnBrk="1" hangingPunct="1">
              <a:buClr>
                <a:srgbClr val="000000"/>
              </a:buClr>
              <a:buFontTx/>
              <a:buNone/>
            </a:pPr>
            <a:r>
              <a:rPr lang="ru-RU" sz="1800" dirty="0" smtClean="0">
                <a:solidFill>
                  <a:srgbClr val="000000"/>
                </a:solidFill>
                <a:latin typeface="Bookman Old Style" pitchFamily="18" charset="0"/>
                <a:cs typeface="Times New Roman" pitchFamily="18" charset="0"/>
              </a:rPr>
              <a:t>Стажировка в Германии</a:t>
            </a:r>
          </a:p>
          <a:p>
            <a:pPr marL="0" indent="0">
              <a:buFontTx/>
              <a:buNone/>
            </a:pPr>
            <a:r>
              <a:rPr lang="en-US" sz="1800" dirty="0" smtClean="0">
                <a:latin typeface="Bookman Old Style" pitchFamily="18" charset="0"/>
                <a:cs typeface="Times New Roman" pitchFamily="18" charset="0"/>
              </a:rPr>
              <a:t>Russ land-Deutschland</a:t>
            </a:r>
            <a:endParaRPr lang="ru-RU" sz="1800" dirty="0" smtClean="0">
              <a:latin typeface="Bookman Old Style" pitchFamily="18" charset="0"/>
              <a:cs typeface="Times New Roman" pitchFamily="18" charset="0"/>
            </a:endParaRPr>
          </a:p>
          <a:p>
            <a:pPr marL="0" indent="0">
              <a:buFontTx/>
              <a:buNone/>
            </a:pPr>
            <a:r>
              <a:rPr lang="en-US" sz="1800" dirty="0" smtClean="0">
                <a:latin typeface="Bookman Old Style" pitchFamily="18" charset="0"/>
                <a:cs typeface="Times New Roman" pitchFamily="18" charset="0"/>
              </a:rPr>
              <a:t>Practicum Meister und </a:t>
            </a:r>
            <a:r>
              <a:rPr lang="ru-RU" sz="1800" dirty="0" smtClean="0">
                <a:latin typeface="Bookman Old Style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Bookman Old Style" pitchFamily="18" charset="0"/>
                <a:cs typeface="Times New Roman" pitchFamily="18" charset="0"/>
              </a:rPr>
            </a:br>
            <a:r>
              <a:rPr lang="en-US" sz="1800" dirty="0" smtClean="0">
                <a:latin typeface="Bookman Old Style" pitchFamily="18" charset="0"/>
                <a:cs typeface="Times New Roman" pitchFamily="18" charset="0"/>
              </a:rPr>
              <a:t>Schuler in Deutschland, Leipzig</a:t>
            </a:r>
            <a:r>
              <a:rPr lang="ru-RU" sz="1800" dirty="0" smtClean="0">
                <a:latin typeface="Bookman Old Style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Bookman Old Style" pitchFamily="18" charset="0"/>
                <a:cs typeface="Times New Roman" pitchFamily="18" charset="0"/>
              </a:rPr>
            </a:br>
            <a:endParaRPr lang="ru-RU" sz="1800" dirty="0" smtClean="0"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38914" name="Picture 2" descr="http://tci72.ru/upload/thumbs/58/e3/b0/58e3b06f4c0bf1131545cbe5837b309d462070a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358" y="1460982"/>
            <a:ext cx="1524000" cy="1143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ContrastingRigh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8918" name="Picture 6" descr="http://tci72.ru/upload/thumbs/55/3e/8f/553e8fb871f8f4f02de4cf55e72396b749ec717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459" y="1460983"/>
            <a:ext cx="1524000" cy="1143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ContrastingLef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8920" name="Picture 8" descr="http://tci72.ru/upload/thumbs/c9/32/9a/c9329ac85409aef504ba5591ec86e36c680f1a9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494" y="2369858"/>
            <a:ext cx="1524000" cy="1143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" name="Рисунок 9" descr="C:\Users\Метод\Desktop\Отчёт по Базовой площадке ТТСИ и ГХ\ФОТО Гермаяния\IMG_4029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1" t="6004" r="9910" b="2742"/>
          <a:stretch/>
        </p:blipFill>
        <p:spPr bwMode="auto">
          <a:xfrm>
            <a:off x="5971864" y="5445907"/>
            <a:ext cx="1689746" cy="12696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C:\Users\Метод\Desktop\Отчёт по Базовой площадке ТТСИ и ГХ\ФОТО Гермаяния\IMG_4011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4" b="2589"/>
          <a:stretch/>
        </p:blipFill>
        <p:spPr bwMode="auto">
          <a:xfrm>
            <a:off x="5971864" y="3869687"/>
            <a:ext cx="1493562" cy="12426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 descr="C:\Users\Метод\Desktop\Отчёт по Базовой площадке ТТСИ и ГХ\ФОТО Гермаяния\IMG_3944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99" t="4945" r="2753"/>
          <a:stretch/>
        </p:blipFill>
        <p:spPr bwMode="auto">
          <a:xfrm>
            <a:off x="7473880" y="3707200"/>
            <a:ext cx="1559560" cy="14051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ContrastingLef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C:\Users\Метод\Desktop\Отчёт по Базовой площадке ТТСИ и ГХ\ФОТО Гермаяния\IMG_3995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7" t="22372" r="22130" b="22359"/>
          <a:stretch/>
        </p:blipFill>
        <p:spPr bwMode="auto">
          <a:xfrm>
            <a:off x="4477349" y="3707201"/>
            <a:ext cx="1378848" cy="1405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ContrastingRigh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C:\Users\Метод\Desktop\header-logo.png"/>
          <p:cNvPicPr/>
          <p:nvPr/>
        </p:nvPicPr>
        <p:blipFill rotWithShape="1">
          <a:blip r:embed="rId10"/>
          <a:srcRect l="1778" r="-2444"/>
          <a:stretch/>
        </p:blipFill>
        <p:spPr bwMode="auto">
          <a:xfrm>
            <a:off x="6548071" y="-1"/>
            <a:ext cx="2466975" cy="735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81354" y="274638"/>
            <a:ext cx="8563586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Создание условий для обучения экспертов и взаимодействия с зарубежными экспертными сообществами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World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Skills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International</a:t>
            </a: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44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0538" y="1425575"/>
            <a:ext cx="3457575" cy="762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2" descr="http://www.mami.ru/storage/b53b3a3d6ab90ce0268229151c9bde11/images/w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428" y="2239110"/>
            <a:ext cx="2129126" cy="14206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Прямоугольник 9"/>
          <p:cNvSpPr/>
          <p:nvPr/>
        </p:nvSpPr>
        <p:spPr>
          <a:xfrm>
            <a:off x="0" y="3824288"/>
            <a:ext cx="4572000" cy="7017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Clr>
                <a:srgbClr val="000000"/>
              </a:buClr>
              <a:defRPr/>
            </a:pPr>
            <a:r>
              <a:rPr lang="ru-RU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ертификации </a:t>
            </a:r>
            <a:r>
              <a:rPr lang="ru-RU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экспертов WSR </a:t>
            </a:r>
            <a:endParaRPr lang="en-US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buClr>
                <a:srgbClr val="000000"/>
              </a:buClr>
              <a:buFontTx/>
              <a:buChar char="•"/>
              <a:defRPr/>
            </a:pPr>
            <a:endParaRPr lang="ru-RU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80"/>
          <p:cNvPicPr/>
          <p:nvPr/>
        </p:nvPicPr>
        <p:blipFill>
          <a:blip r:embed="rId5"/>
          <a:stretch>
            <a:fillRect/>
          </a:stretch>
        </p:blipFill>
        <p:spPr>
          <a:xfrm>
            <a:off x="842305" y="4416787"/>
            <a:ext cx="1577123" cy="20976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4327054" y="1592263"/>
            <a:ext cx="45720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000000"/>
              </a:buClr>
              <a:defRPr/>
            </a:pPr>
            <a:r>
              <a:rPr lang="ru-RU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взаимодействие с МЦК </a:t>
            </a:r>
            <a:br>
              <a:rPr lang="ru-RU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области строительства и машиностроения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33913" y="2449513"/>
            <a:ext cx="284162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buClr>
                <a:srgbClr val="000000"/>
              </a:buClr>
              <a:defRPr/>
            </a:pPr>
            <a:r>
              <a:rPr lang="ru-RU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выездные учебные занятия</a:t>
            </a:r>
            <a:endParaRPr lang="ru-RU" kern="0" dirty="0">
              <a:solidFill>
                <a:srgbClr val="000000"/>
              </a:solidFill>
              <a:latin typeface="Arial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27350" y="4476750"/>
            <a:ext cx="2711450" cy="7016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000000"/>
              </a:buClr>
              <a:defRPr/>
            </a:pPr>
            <a:r>
              <a:rPr lang="ru-RU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методические планёрки </a:t>
            </a:r>
          </a:p>
          <a:p>
            <a:pPr eaLnBrk="0" hangingPunct="0">
              <a:spcBef>
                <a:spcPct val="20000"/>
              </a:spcBef>
              <a:buClr>
                <a:srgbClr val="000000"/>
              </a:buClr>
              <a:defRPr/>
            </a:pPr>
            <a:endParaRPr lang="ru-RU" kern="0" dirty="0">
              <a:solidFill>
                <a:srgbClr val="000000"/>
              </a:solidFill>
              <a:latin typeface="Arial"/>
              <a:cs typeface="+mn-cs"/>
            </a:endParaRPr>
          </a:p>
        </p:txBody>
      </p:sp>
      <p:pic>
        <p:nvPicPr>
          <p:cNvPr id="16" name="Рисунок 15" descr="C:\Users\Метод\Desktop\Отчёт по Базовой площадке ТТСИ и ГХ\выездное занятие на базе перестрой ка\8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6" t="2793" r="2335" b="5477"/>
          <a:stretch/>
        </p:blipFill>
        <p:spPr bwMode="auto">
          <a:xfrm rot="16200000">
            <a:off x="5002511" y="2746196"/>
            <a:ext cx="1005840" cy="14116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 descr="C:\Users\Метод\Desktop\Отчёт по Базовой площадке ТТСИ и ГХ\ФОТО Выездное занятие на ТДСК\IMG_4615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7" t="5541" r="12661" b="-588"/>
          <a:stretch/>
        </p:blipFill>
        <p:spPr bwMode="auto">
          <a:xfrm>
            <a:off x="6162728" y="3185721"/>
            <a:ext cx="1270635" cy="1044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Рисунок 18" descr="C:\Users\Метод\Desktop\Отчёт по Базовой площадке ТТСИ и ГХ\ФОТО Выездное занятие на ТДСК\IMG_4616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5" b="4060"/>
          <a:stretch/>
        </p:blipFill>
        <p:spPr bwMode="auto">
          <a:xfrm>
            <a:off x="7297494" y="2796551"/>
            <a:ext cx="1547446" cy="1005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Рисунок 19" descr="http://tci72.ru/upload/thumbs/ae/60/6f/ae606f8e44b8d018aede87d02a22a99d874b5278.jpg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5538" y="4498747"/>
            <a:ext cx="1369402" cy="10488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Объект 21" descr="http://tci72.ru/upload/thumbs/35/48/2c/35482c6a798b7e59264d1a705ae4103e8816031c.jpg"/>
          <p:cNvPicPr>
            <a:picLocks noGrp="1"/>
          </p:cNvPicPr>
          <p:nvPr>
            <p:ph sz="quarter" idx="4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61810" y="5699101"/>
            <a:ext cx="1615097" cy="948016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Рисунок 22" descr="http://tci72.ru/upload/thumbs/4b/63/c0/4b63c0cac5a2c43e7e72678fe9cccf3d22ad3684.jpg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392" y="5047937"/>
            <a:ext cx="1521460" cy="11449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Рисунок 23" descr="http://tci72.ru/upload/thumbs/b2/d7/6d/b2d76d1bd02769297481ed362c7af524ece858e6.png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754" y="4498747"/>
            <a:ext cx="1400943" cy="10488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Рисунок 20" descr="C:\Users\Метод\Desktop\Отчёт по Базовой площадке ТТСИ и ГХ\Калашников\20160825_120205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77" y="2238375"/>
            <a:ext cx="1336431" cy="14214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Рисунок 24" descr="C:\Users\Метод\Desktop\Отчёт по Базовой площадке ТТСИ и ГХ\Калашников\20160824_135906.jpg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773" y="4947941"/>
            <a:ext cx="1175385" cy="15665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Рисунок 25" descr="C:\Users\Метод\Desktop\header-logo.png"/>
          <p:cNvPicPr/>
          <p:nvPr/>
        </p:nvPicPr>
        <p:blipFill rotWithShape="1">
          <a:blip r:embed="rId15"/>
          <a:srcRect l="1778" r="-2444"/>
          <a:stretch/>
        </p:blipFill>
        <p:spPr bwMode="auto">
          <a:xfrm>
            <a:off x="6548071" y="-1"/>
            <a:ext cx="2466975" cy="735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09588" y="486507"/>
            <a:ext cx="8226425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Обновление производственного оборудования</a:t>
            </a: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3713" y="1652588"/>
            <a:ext cx="8483600" cy="4865687"/>
          </a:xfrm>
        </p:spPr>
        <p:txBody>
          <a:bodyPr/>
          <a:lstStyle/>
          <a:p>
            <a:pPr eaLnBrk="1" hangingPunct="1"/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92" y="1629509"/>
            <a:ext cx="3007894" cy="49002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7"/>
          <a:stretch/>
        </p:blipFill>
        <p:spPr>
          <a:xfrm>
            <a:off x="3308686" y="1629507"/>
            <a:ext cx="2682284" cy="49002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0"/>
          <a:stretch/>
        </p:blipFill>
        <p:spPr>
          <a:xfrm>
            <a:off x="5990969" y="1629512"/>
            <a:ext cx="3012915" cy="49002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755650" y="5584825"/>
            <a:ext cx="2338388" cy="738188"/>
          </a:xfrm>
          <a:prstGeom prst="rect">
            <a:avLst/>
          </a:prstGeom>
          <a:solidFill>
            <a:sysClr val="window" lastClr="FFFFFF">
              <a:alpha val="50000"/>
            </a:sys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Тренировочный полигон по компетенции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Сварочные технологии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89325" y="5691188"/>
            <a:ext cx="2416175" cy="523875"/>
          </a:xfrm>
          <a:prstGeom prst="rect">
            <a:avLst/>
          </a:prstGeom>
          <a:solidFill>
            <a:sysClr val="window" lastClr="FFFFFF">
              <a:alpha val="50000"/>
            </a:sys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Рабочее место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Сварщика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40450" y="5583238"/>
            <a:ext cx="2595563" cy="739775"/>
          </a:xfrm>
          <a:prstGeom prst="rect">
            <a:avLst/>
          </a:prstGeom>
          <a:solidFill>
            <a:sysClr val="window" lastClr="FFFFFF">
              <a:alpha val="50000"/>
            </a:sys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Тренировочный стенд по компетенции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Сантехника и отопление</a:t>
            </a:r>
          </a:p>
        </p:txBody>
      </p:sp>
      <p:pic>
        <p:nvPicPr>
          <p:cNvPr id="13" name="Рисунок 12" descr="C:\Users\Метод\Desktop\header-logo.png"/>
          <p:cNvPicPr/>
          <p:nvPr/>
        </p:nvPicPr>
        <p:blipFill rotWithShape="1">
          <a:blip r:embed="rId6"/>
          <a:srcRect l="1778" r="-2444"/>
          <a:stretch/>
        </p:blipFill>
        <p:spPr bwMode="auto">
          <a:xfrm>
            <a:off x="6548071" y="-1"/>
            <a:ext cx="2466975" cy="735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50017" y="486506"/>
            <a:ext cx="8226425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Обновление производственного оборудования</a:t>
            </a: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3713" y="1652588"/>
            <a:ext cx="8483600" cy="4865687"/>
          </a:xfrm>
        </p:spPr>
        <p:txBody>
          <a:bodyPr/>
          <a:lstStyle/>
          <a:p>
            <a:pPr eaLnBrk="1" hangingPunct="1"/>
            <a:endParaRPr lang="ru-RU" sz="20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46" y="1629508"/>
            <a:ext cx="2708031" cy="4865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8" b="4686"/>
          <a:stretch/>
        </p:blipFill>
        <p:spPr>
          <a:xfrm>
            <a:off x="3282462" y="1629507"/>
            <a:ext cx="2961537" cy="4865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685" y="1629506"/>
            <a:ext cx="2793378" cy="4865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TextBox 15"/>
          <p:cNvSpPr txBox="1"/>
          <p:nvPr/>
        </p:nvSpPr>
        <p:spPr>
          <a:xfrm>
            <a:off x="481013" y="5767388"/>
            <a:ext cx="2801937" cy="738187"/>
          </a:xfrm>
          <a:prstGeom prst="rect">
            <a:avLst/>
          </a:prstGeom>
          <a:solidFill>
            <a:sysClr val="window" lastClr="FFFFFF">
              <a:alpha val="50000"/>
            </a:sys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Тренировочный пост по компетенции Малярные и декоративные работы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82950" y="5767388"/>
            <a:ext cx="2960688" cy="523875"/>
          </a:xfrm>
          <a:prstGeom prst="rect">
            <a:avLst/>
          </a:prstGeom>
          <a:solidFill>
            <a:sysClr val="window" lastClr="FFFFFF">
              <a:alpha val="50000"/>
            </a:sys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Мастерская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Кирпичная кладка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243638" y="5767388"/>
            <a:ext cx="2794000" cy="738187"/>
          </a:xfrm>
          <a:prstGeom prst="rect">
            <a:avLst/>
          </a:prstGeom>
          <a:solidFill>
            <a:sysClr val="window" lastClr="FFFFFF">
              <a:alpha val="50000"/>
            </a:sys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Камнерезный станок используется в компетенции Кирпичная кладка </a:t>
            </a:r>
          </a:p>
        </p:txBody>
      </p:sp>
      <p:pic>
        <p:nvPicPr>
          <p:cNvPr id="11" name="Рисунок 10" descr="C:\Users\Метод\Desktop\header-logo.png"/>
          <p:cNvPicPr/>
          <p:nvPr/>
        </p:nvPicPr>
        <p:blipFill rotWithShape="1">
          <a:blip r:embed="rId6"/>
          <a:srcRect l="1778" r="-2444"/>
          <a:stretch/>
        </p:blipFill>
        <p:spPr bwMode="auto">
          <a:xfrm>
            <a:off x="6548071" y="-1"/>
            <a:ext cx="2466975" cy="735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Развитие государственно-частного партнерства</a:t>
            </a:r>
          </a:p>
        </p:txBody>
      </p:sp>
      <p:pic>
        <p:nvPicPr>
          <p:cNvPr id="13316" name="Picture 4" descr="C:\Users\Метод\Desktop\РС\Кулявцева\Кулявцева Ирина Владимировна\СП программа развития\Методкабинет\фото техникума\попечительский совет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86" y="1529862"/>
            <a:ext cx="3716214" cy="19452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318" name="Picture 6" descr="C:\Users\Метод\Desktop\РС\Методкабинет\Попечительский совет 2.10.2014\IMG_196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86" y="3881192"/>
            <a:ext cx="3716214" cy="24185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Рисунок 7" descr="C:\Users\Метод\Desktop\РС\Методкабинет\Попечительский совет 2.10.2014\IMG_196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247" y="1535357"/>
            <a:ext cx="3637153" cy="19398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321" name="Picture 9" descr="C:\Users\Метод\Desktop\Отчёт по Базовой площадке ТТСИ и ГХ\Фото попечительский совет\DSC0613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754" y="3881192"/>
            <a:ext cx="3528646" cy="24185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Рисунок 8" descr="C:\Users\Метод\Desktop\header-logo.png"/>
          <p:cNvPicPr/>
          <p:nvPr/>
        </p:nvPicPr>
        <p:blipFill rotWithShape="1">
          <a:blip r:embed="rId7"/>
          <a:srcRect l="1778" r="-2444"/>
          <a:stretch/>
        </p:blipFill>
        <p:spPr bwMode="auto">
          <a:xfrm>
            <a:off x="6548071" y="-1"/>
            <a:ext cx="2466975" cy="735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heme/theme1.xml><?xml version="1.0" encoding="utf-8"?>
<a:theme xmlns:a="http://schemas.openxmlformats.org/drawingml/2006/main" name="Шаблон Люди">
  <a:themeElements>
    <a:clrScheme name="Тема Office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Люди</Template>
  <TotalTime>1749</TotalTime>
  <Words>533</Words>
  <Application>Microsoft Office PowerPoint</Application>
  <PresentationFormat>Экран (4:3)</PresentationFormat>
  <Paragraphs>92</Paragraphs>
  <Slides>13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Шаблон Люди</vt:lpstr>
      <vt:lpstr>1_Default Design</vt:lpstr>
      <vt:lpstr>ОТЧЁТ  О РАБОТЕ БАЗОВОЙ   ПЛОЩАДКИ</vt:lpstr>
      <vt:lpstr>Презентация PowerPoint</vt:lpstr>
      <vt:lpstr>Корректировка образовательных программ на основании требований стандартов WSR</vt:lpstr>
      <vt:lpstr>Корректировка образовательных программ на основании требований стандартов WSR</vt:lpstr>
      <vt:lpstr>Создание условий для обучения экспертов и взаимодействия с зарубежными экспертными сообществами World Skills International</vt:lpstr>
      <vt:lpstr>Создание условий для обучения экспертов и взаимодействия с зарубежными экспертными сообществами World Skills International</vt:lpstr>
      <vt:lpstr>Обновление производственного оборудования </vt:lpstr>
      <vt:lpstr>Обновление производственного оборудования </vt:lpstr>
      <vt:lpstr>Развитие государственно-частного партнерства</vt:lpstr>
      <vt:lpstr>Повышение мотивации молодежи к развитию профессиональной образованности</vt:lpstr>
      <vt:lpstr>Выявление лучших представителей профессий для участия в международных чемпионатах World Skills International  </vt:lpstr>
      <vt:lpstr>Трансляция опыта формирования компетенций </vt:lpstr>
      <vt:lpstr>Направления будущей деятельности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ОТЧЁТ О РАБОТЕ БАЗОВОЙ ПЛОЩАДКИ</dc:title>
  <dc:creator>Метод</dc:creator>
  <cp:lastModifiedBy>Приемная</cp:lastModifiedBy>
  <cp:revision>119</cp:revision>
  <dcterms:created xsi:type="dcterms:W3CDTF">2016-12-19T04:06:19Z</dcterms:created>
  <dcterms:modified xsi:type="dcterms:W3CDTF">2016-12-26T03:24:48Z</dcterms:modified>
</cp:coreProperties>
</file>